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1C878-CAD3-8CFC-A8AB-C13EC5F3127F}" name="Coble, Deborah A" initials="CA" userId="S::dcoble@blm.gov::edb799e7-acd2-4d1e-a010-893bd14d066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044FEF-1330-7ABB-503F-32529A3C1282}" v="2" dt="2024-04-02T17:39:33.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per-Reich, Maia A" userId="47300390-9ae8-4738-8104-ee18b459c87c" providerId="ADAL" clId="{C802775D-1AA8-4E61-9342-0B8B76F37A50}"/>
    <pc:docChg chg="modSld">
      <pc:chgData name="Draper-Reich, Maia A" userId="47300390-9ae8-4738-8104-ee18b459c87c" providerId="ADAL" clId="{C802775D-1AA8-4E61-9342-0B8B76F37A50}" dt="2021-08-27T00:29:57.421" v="2" actId="20577"/>
      <pc:docMkLst>
        <pc:docMk/>
      </pc:docMkLst>
      <pc:sldChg chg="modSp mod">
        <pc:chgData name="Draper-Reich, Maia A" userId="47300390-9ae8-4738-8104-ee18b459c87c" providerId="ADAL" clId="{C802775D-1AA8-4E61-9342-0B8B76F37A50}" dt="2021-08-27T00:28:32.516" v="0" actId="1076"/>
        <pc:sldMkLst>
          <pc:docMk/>
          <pc:sldMk cId="0" sldId="256"/>
        </pc:sldMkLst>
        <pc:spChg chg="mod">
          <ac:chgData name="Draper-Reich, Maia A" userId="47300390-9ae8-4738-8104-ee18b459c87c" providerId="ADAL" clId="{C802775D-1AA8-4E61-9342-0B8B76F37A50}" dt="2021-08-27T00:28:32.516" v="0" actId="1076"/>
          <ac:spMkLst>
            <pc:docMk/>
            <pc:sldMk cId="0" sldId="256"/>
            <ac:spMk id="59" creationId="{00000000-0000-0000-0000-000000000000}"/>
          </ac:spMkLst>
        </pc:spChg>
      </pc:sldChg>
      <pc:sldChg chg="modSp mod">
        <pc:chgData name="Draper-Reich, Maia A" userId="47300390-9ae8-4738-8104-ee18b459c87c" providerId="ADAL" clId="{C802775D-1AA8-4E61-9342-0B8B76F37A50}" dt="2021-08-27T00:29:36.352" v="1" actId="20577"/>
        <pc:sldMkLst>
          <pc:docMk/>
          <pc:sldMk cId="0" sldId="270"/>
        </pc:sldMkLst>
        <pc:spChg chg="mod">
          <ac:chgData name="Draper-Reich, Maia A" userId="47300390-9ae8-4738-8104-ee18b459c87c" providerId="ADAL" clId="{C802775D-1AA8-4E61-9342-0B8B76F37A50}" dt="2021-08-27T00:29:36.352" v="1" actId="20577"/>
          <ac:spMkLst>
            <pc:docMk/>
            <pc:sldMk cId="0" sldId="270"/>
            <ac:spMk id="286" creationId="{00000000-0000-0000-0000-000000000000}"/>
          </ac:spMkLst>
        </pc:spChg>
      </pc:sldChg>
      <pc:sldChg chg="modSp mod">
        <pc:chgData name="Draper-Reich, Maia A" userId="47300390-9ae8-4738-8104-ee18b459c87c" providerId="ADAL" clId="{C802775D-1AA8-4E61-9342-0B8B76F37A50}" dt="2021-08-27T00:29:57.421" v="2" actId="20577"/>
        <pc:sldMkLst>
          <pc:docMk/>
          <pc:sldMk cId="0" sldId="272"/>
        </pc:sldMkLst>
        <pc:spChg chg="mod">
          <ac:chgData name="Draper-Reich, Maia A" userId="47300390-9ae8-4738-8104-ee18b459c87c" providerId="ADAL" clId="{C802775D-1AA8-4E61-9342-0B8B76F37A50}" dt="2021-08-27T00:29:57.421" v="2" actId="20577"/>
          <ac:spMkLst>
            <pc:docMk/>
            <pc:sldMk cId="0" sldId="272"/>
            <ac:spMk id="316" creationId="{00000000-0000-0000-0000-000000000000}"/>
          </ac:spMkLst>
        </pc:spChg>
      </pc:sldChg>
    </pc:docChg>
  </pc:docChgLst>
  <pc:docChgLst>
    <pc:chgData name="Smith, Luke E" userId="a944ed20-cc4c-442f-ad34-b87c63b60630" providerId="ADAL" clId="{BB8E0CD3-EA21-4063-958D-EF6F8D889F11}"/>
    <pc:docChg chg="custSel modSld">
      <pc:chgData name="Smith, Luke E" userId="a944ed20-cc4c-442f-ad34-b87c63b60630" providerId="ADAL" clId="{BB8E0CD3-EA21-4063-958D-EF6F8D889F11}" dt="2021-10-07T16:23:34.890" v="7" actId="1076"/>
      <pc:docMkLst>
        <pc:docMk/>
      </pc:docMkLst>
      <pc:sldChg chg="addSp delSp modSp mod modAnim">
        <pc:chgData name="Smith, Luke E" userId="a944ed20-cc4c-442f-ad34-b87c63b60630" providerId="ADAL" clId="{BB8E0CD3-EA21-4063-958D-EF6F8D889F11}" dt="2021-10-07T16:23:34.890" v="7" actId="1076"/>
        <pc:sldMkLst>
          <pc:docMk/>
          <pc:sldMk cId="0" sldId="270"/>
        </pc:sldMkLst>
        <pc:picChg chg="add mod">
          <ac:chgData name="Smith, Luke E" userId="a944ed20-cc4c-442f-ad34-b87c63b60630" providerId="ADAL" clId="{BB8E0CD3-EA21-4063-958D-EF6F8D889F11}" dt="2021-10-07T16:23:34.890" v="7" actId="1076"/>
          <ac:picMkLst>
            <pc:docMk/>
            <pc:sldMk cId="0" sldId="270"/>
            <ac:picMk id="3" creationId="{D79FE6CE-8939-4F20-9D2B-44DDF9EA680C}"/>
          </ac:picMkLst>
        </pc:picChg>
        <pc:picChg chg="del">
          <ac:chgData name="Smith, Luke E" userId="a944ed20-cc4c-442f-ad34-b87c63b60630" providerId="ADAL" clId="{BB8E0CD3-EA21-4063-958D-EF6F8D889F11}" dt="2021-10-07T16:21:28.366" v="0" actId="478"/>
          <ac:picMkLst>
            <pc:docMk/>
            <pc:sldMk cId="0" sldId="270"/>
            <ac:picMk id="298" creationId="{00000000-0000-0000-0000-000000000000}"/>
          </ac:picMkLst>
        </pc:picChg>
      </pc:sldChg>
      <pc:sldChg chg="addSp delSp modSp mod modAnim">
        <pc:chgData name="Smith, Luke E" userId="a944ed20-cc4c-442f-ad34-b87c63b60630" providerId="ADAL" clId="{BB8E0CD3-EA21-4063-958D-EF6F8D889F11}" dt="2021-10-07T16:23:25.791" v="6" actId="1076"/>
        <pc:sldMkLst>
          <pc:docMk/>
          <pc:sldMk cId="0" sldId="272"/>
        </pc:sldMkLst>
        <pc:picChg chg="add mod">
          <ac:chgData name="Smith, Luke E" userId="a944ed20-cc4c-442f-ad34-b87c63b60630" providerId="ADAL" clId="{BB8E0CD3-EA21-4063-958D-EF6F8D889F11}" dt="2021-10-07T16:23:25.791" v="6" actId="1076"/>
          <ac:picMkLst>
            <pc:docMk/>
            <pc:sldMk cId="0" sldId="272"/>
            <ac:picMk id="3" creationId="{22652628-D042-49D9-8E90-0E6C41C7DCD1}"/>
          </ac:picMkLst>
        </pc:picChg>
        <pc:picChg chg="del">
          <ac:chgData name="Smith, Luke E" userId="a944ed20-cc4c-442f-ad34-b87c63b60630" providerId="ADAL" clId="{BB8E0CD3-EA21-4063-958D-EF6F8D889F11}" dt="2021-10-07T16:22:59.806" v="3" actId="478"/>
          <ac:picMkLst>
            <pc:docMk/>
            <pc:sldMk cId="0" sldId="272"/>
            <ac:picMk id="324" creationId="{00000000-0000-0000-0000-000000000000}"/>
          </ac:picMkLst>
        </pc:picChg>
      </pc:sldChg>
    </pc:docChg>
  </pc:docChgLst>
  <pc:docChgLst>
    <pc:chgData name="Larmie, Molly R" userId="3aed521a-7077-475e-b537-67da507ad75a" providerId="ADAL" clId="{81884FF7-3AF8-40C0-81CD-E6A631D2FC7D}"/>
    <pc:docChg chg="undo custSel modSld">
      <pc:chgData name="Larmie, Molly R" userId="3aed521a-7077-475e-b537-67da507ad75a" providerId="ADAL" clId="{81884FF7-3AF8-40C0-81CD-E6A631D2FC7D}" dt="2022-02-03T00:10:44.323" v="531" actId="1036"/>
      <pc:docMkLst>
        <pc:docMk/>
      </pc:docMkLst>
      <pc:sldChg chg="modSp mod">
        <pc:chgData name="Larmie, Molly R" userId="3aed521a-7077-475e-b537-67da507ad75a" providerId="ADAL" clId="{81884FF7-3AF8-40C0-81CD-E6A631D2FC7D}" dt="2022-01-19T22:55:28.367" v="122" actId="1038"/>
        <pc:sldMkLst>
          <pc:docMk/>
          <pc:sldMk cId="0" sldId="256"/>
        </pc:sldMkLst>
        <pc:spChg chg="mod">
          <ac:chgData name="Larmie, Molly R" userId="3aed521a-7077-475e-b537-67da507ad75a" providerId="ADAL" clId="{81884FF7-3AF8-40C0-81CD-E6A631D2FC7D}" dt="2022-01-14T07:04:39.733" v="65"/>
          <ac:spMkLst>
            <pc:docMk/>
            <pc:sldMk cId="0" sldId="256"/>
            <ac:spMk id="56" creationId="{00000000-0000-0000-0000-000000000000}"/>
          </ac:spMkLst>
        </pc:spChg>
        <pc:spChg chg="ord">
          <ac:chgData name="Larmie, Molly R" userId="3aed521a-7077-475e-b537-67da507ad75a" providerId="ADAL" clId="{81884FF7-3AF8-40C0-81CD-E6A631D2FC7D}" dt="2022-01-14T07:03:05.626" v="51"/>
          <ac:spMkLst>
            <pc:docMk/>
            <pc:sldMk cId="0" sldId="256"/>
            <ac:spMk id="64" creationId="{00000000-0000-0000-0000-000000000000}"/>
          </ac:spMkLst>
        </pc:spChg>
        <pc:spChg chg="ord">
          <ac:chgData name="Larmie, Molly R" userId="3aed521a-7077-475e-b537-67da507ad75a" providerId="ADAL" clId="{81884FF7-3AF8-40C0-81CD-E6A631D2FC7D}" dt="2022-01-14T07:03:14.433" v="52"/>
          <ac:spMkLst>
            <pc:docMk/>
            <pc:sldMk cId="0" sldId="256"/>
            <ac:spMk id="65" creationId="{00000000-0000-0000-0000-000000000000}"/>
          </ac:spMkLst>
        </pc:spChg>
        <pc:spChg chg="mod ord">
          <ac:chgData name="Larmie, Molly R" userId="3aed521a-7077-475e-b537-67da507ad75a" providerId="ADAL" clId="{81884FF7-3AF8-40C0-81CD-E6A631D2FC7D}" dt="2022-01-19T22:55:28.367" v="122" actId="1038"/>
          <ac:spMkLst>
            <pc:docMk/>
            <pc:sldMk cId="0" sldId="256"/>
            <ac:spMk id="66" creationId="{00000000-0000-0000-0000-000000000000}"/>
          </ac:spMkLst>
        </pc:spChg>
        <pc:picChg chg="mod ord modCrop">
          <ac:chgData name="Larmie, Molly R" userId="3aed521a-7077-475e-b537-67da507ad75a" providerId="ADAL" clId="{81884FF7-3AF8-40C0-81CD-E6A631D2FC7D}" dt="2022-01-14T07:03:58.966" v="63" actId="732"/>
          <ac:picMkLst>
            <pc:docMk/>
            <pc:sldMk cId="0" sldId="256"/>
            <ac:picMk id="54" creationId="{00000000-0000-0000-0000-000000000000}"/>
          </ac:picMkLst>
        </pc:picChg>
        <pc:picChg chg="mod">
          <ac:chgData name="Larmie, Molly R" userId="3aed521a-7077-475e-b537-67da507ad75a" providerId="ADAL" clId="{81884FF7-3AF8-40C0-81CD-E6A631D2FC7D}" dt="2022-01-14T07:02:54.571" v="48" actId="962"/>
          <ac:picMkLst>
            <pc:docMk/>
            <pc:sldMk cId="0" sldId="256"/>
            <ac:picMk id="58" creationId="{00000000-0000-0000-0000-000000000000}"/>
          </ac:picMkLst>
        </pc:picChg>
      </pc:sldChg>
      <pc:sldChg chg="modNotesTx">
        <pc:chgData name="Larmie, Molly R" userId="3aed521a-7077-475e-b537-67da507ad75a" providerId="ADAL" clId="{81884FF7-3AF8-40C0-81CD-E6A631D2FC7D}" dt="2022-01-14T19:50:24.670" v="77" actId="20577"/>
        <pc:sldMkLst>
          <pc:docMk/>
          <pc:sldMk cId="0" sldId="259"/>
        </pc:sldMkLst>
      </pc:sldChg>
      <pc:sldChg chg="addSp modSp mod modAnim">
        <pc:chgData name="Larmie, Molly R" userId="3aed521a-7077-475e-b537-67da507ad75a" providerId="ADAL" clId="{81884FF7-3AF8-40C0-81CD-E6A631D2FC7D}" dt="2022-02-03T00:03:28.874" v="144" actId="962"/>
        <pc:sldMkLst>
          <pc:docMk/>
          <pc:sldMk cId="0" sldId="260"/>
        </pc:sldMkLst>
        <pc:spChg chg="mod">
          <ac:chgData name="Larmie, Molly R" userId="3aed521a-7077-475e-b537-67da507ad75a" providerId="ADAL" clId="{81884FF7-3AF8-40C0-81CD-E6A631D2FC7D}" dt="2022-02-02T23:58:21.763" v="124" actId="164"/>
          <ac:spMkLst>
            <pc:docMk/>
            <pc:sldMk cId="0" sldId="260"/>
            <ac:spMk id="116" creationId="{00000000-0000-0000-0000-000000000000}"/>
          </ac:spMkLst>
        </pc:spChg>
        <pc:spChg chg="mod">
          <ac:chgData name="Larmie, Molly R" userId="3aed521a-7077-475e-b537-67da507ad75a" providerId="ADAL" clId="{81884FF7-3AF8-40C0-81CD-E6A631D2FC7D}" dt="2022-02-02T23:58:31.759" v="125" actId="164"/>
          <ac:spMkLst>
            <pc:docMk/>
            <pc:sldMk cId="0" sldId="260"/>
            <ac:spMk id="119" creationId="{00000000-0000-0000-0000-000000000000}"/>
          </ac:spMkLst>
        </pc:spChg>
        <pc:spChg chg="mod ord">
          <ac:chgData name="Larmie, Molly R" userId="3aed521a-7077-475e-b537-67da507ad75a" providerId="ADAL" clId="{81884FF7-3AF8-40C0-81CD-E6A631D2FC7D}" dt="2022-02-02T23:58:15.772" v="123" actId="164"/>
          <ac:spMkLst>
            <pc:docMk/>
            <pc:sldMk cId="0" sldId="260"/>
            <ac:spMk id="120" creationId="{00000000-0000-0000-0000-000000000000}"/>
          </ac:spMkLst>
        </pc:spChg>
        <pc:spChg chg="mod">
          <ac:chgData name="Larmie, Molly R" userId="3aed521a-7077-475e-b537-67da507ad75a" providerId="ADAL" clId="{81884FF7-3AF8-40C0-81CD-E6A631D2FC7D}" dt="2022-02-02T23:58:48.245" v="127" actId="164"/>
          <ac:spMkLst>
            <pc:docMk/>
            <pc:sldMk cId="0" sldId="260"/>
            <ac:spMk id="121" creationId="{00000000-0000-0000-0000-000000000000}"/>
          </ac:spMkLst>
        </pc:spChg>
        <pc:spChg chg="mod">
          <ac:chgData name="Larmie, Molly R" userId="3aed521a-7077-475e-b537-67da507ad75a" providerId="ADAL" clId="{81884FF7-3AF8-40C0-81CD-E6A631D2FC7D}" dt="2022-02-02T23:58:55.142" v="128" actId="164"/>
          <ac:spMkLst>
            <pc:docMk/>
            <pc:sldMk cId="0" sldId="260"/>
            <ac:spMk id="122" creationId="{00000000-0000-0000-0000-000000000000}"/>
          </ac:spMkLst>
        </pc:spChg>
        <pc:spChg chg="mod">
          <ac:chgData name="Larmie, Molly R" userId="3aed521a-7077-475e-b537-67da507ad75a" providerId="ADAL" clId="{81884FF7-3AF8-40C0-81CD-E6A631D2FC7D}" dt="2022-02-02T23:58:41.304" v="126" actId="164"/>
          <ac:spMkLst>
            <pc:docMk/>
            <pc:sldMk cId="0" sldId="260"/>
            <ac:spMk id="123" creationId="{00000000-0000-0000-0000-000000000000}"/>
          </ac:spMkLst>
        </pc:spChg>
        <pc:spChg chg="mod">
          <ac:chgData name="Larmie, Molly R" userId="3aed521a-7077-475e-b537-67da507ad75a" providerId="ADAL" clId="{81884FF7-3AF8-40C0-81CD-E6A631D2FC7D}" dt="2022-02-02T23:59:01.495" v="129" actId="164"/>
          <ac:spMkLst>
            <pc:docMk/>
            <pc:sldMk cId="0" sldId="260"/>
            <ac:spMk id="124" creationId="{00000000-0000-0000-0000-000000000000}"/>
          </ac:spMkLst>
        </pc:spChg>
        <pc:spChg chg="mod">
          <ac:chgData name="Larmie, Molly R" userId="3aed521a-7077-475e-b537-67da507ad75a" providerId="ADAL" clId="{81884FF7-3AF8-40C0-81CD-E6A631D2FC7D}" dt="2022-02-02T23:58:21.763" v="124" actId="164"/>
          <ac:spMkLst>
            <pc:docMk/>
            <pc:sldMk cId="0" sldId="260"/>
            <ac:spMk id="125" creationId="{00000000-0000-0000-0000-000000000000}"/>
          </ac:spMkLst>
        </pc:spChg>
        <pc:spChg chg="mod ord">
          <ac:chgData name="Larmie, Molly R" userId="3aed521a-7077-475e-b537-67da507ad75a" providerId="ADAL" clId="{81884FF7-3AF8-40C0-81CD-E6A631D2FC7D}" dt="2022-02-02T23:58:15.772" v="123" actId="164"/>
          <ac:spMkLst>
            <pc:docMk/>
            <pc:sldMk cId="0" sldId="260"/>
            <ac:spMk id="126" creationId="{00000000-0000-0000-0000-000000000000}"/>
          </ac:spMkLst>
        </pc:spChg>
        <pc:spChg chg="mod">
          <ac:chgData name="Larmie, Molly R" userId="3aed521a-7077-475e-b537-67da507ad75a" providerId="ADAL" clId="{81884FF7-3AF8-40C0-81CD-E6A631D2FC7D}" dt="2022-02-02T23:58:31.759" v="125" actId="164"/>
          <ac:spMkLst>
            <pc:docMk/>
            <pc:sldMk cId="0" sldId="260"/>
            <ac:spMk id="127" creationId="{00000000-0000-0000-0000-000000000000}"/>
          </ac:spMkLst>
        </pc:spChg>
        <pc:spChg chg="mod">
          <ac:chgData name="Larmie, Molly R" userId="3aed521a-7077-475e-b537-67da507ad75a" providerId="ADAL" clId="{81884FF7-3AF8-40C0-81CD-E6A631D2FC7D}" dt="2022-02-02T23:58:41.304" v="126" actId="164"/>
          <ac:spMkLst>
            <pc:docMk/>
            <pc:sldMk cId="0" sldId="260"/>
            <ac:spMk id="128" creationId="{00000000-0000-0000-0000-000000000000}"/>
          </ac:spMkLst>
        </pc:spChg>
        <pc:spChg chg="mod">
          <ac:chgData name="Larmie, Molly R" userId="3aed521a-7077-475e-b537-67da507ad75a" providerId="ADAL" clId="{81884FF7-3AF8-40C0-81CD-E6A631D2FC7D}" dt="2022-02-02T23:58:48.245" v="127" actId="164"/>
          <ac:spMkLst>
            <pc:docMk/>
            <pc:sldMk cId="0" sldId="260"/>
            <ac:spMk id="129" creationId="{00000000-0000-0000-0000-000000000000}"/>
          </ac:spMkLst>
        </pc:spChg>
        <pc:spChg chg="mod">
          <ac:chgData name="Larmie, Molly R" userId="3aed521a-7077-475e-b537-67da507ad75a" providerId="ADAL" clId="{81884FF7-3AF8-40C0-81CD-E6A631D2FC7D}" dt="2022-02-02T23:59:01.495" v="129" actId="164"/>
          <ac:spMkLst>
            <pc:docMk/>
            <pc:sldMk cId="0" sldId="260"/>
            <ac:spMk id="130" creationId="{00000000-0000-0000-0000-000000000000}"/>
          </ac:spMkLst>
        </pc:spChg>
        <pc:spChg chg="mod">
          <ac:chgData name="Larmie, Molly R" userId="3aed521a-7077-475e-b537-67da507ad75a" providerId="ADAL" clId="{81884FF7-3AF8-40C0-81CD-E6A631D2FC7D}" dt="2022-02-02T23:58:55.142" v="128" actId="164"/>
          <ac:spMkLst>
            <pc:docMk/>
            <pc:sldMk cId="0" sldId="260"/>
            <ac:spMk id="131" creationId="{00000000-0000-0000-0000-000000000000}"/>
          </ac:spMkLst>
        </pc:spChg>
        <pc:spChg chg="mod">
          <ac:chgData name="Larmie, Molly R" userId="3aed521a-7077-475e-b537-67da507ad75a" providerId="ADAL" clId="{81884FF7-3AF8-40C0-81CD-E6A631D2FC7D}" dt="2022-01-14T19:53:44.269" v="100" actId="1038"/>
          <ac:spMkLst>
            <pc:docMk/>
            <pc:sldMk cId="0" sldId="260"/>
            <ac:spMk id="134" creationId="{00000000-0000-0000-0000-000000000000}"/>
          </ac:spMkLst>
        </pc:spChg>
        <pc:grpChg chg="add mod">
          <ac:chgData name="Larmie, Molly R" userId="3aed521a-7077-475e-b537-67da507ad75a" providerId="ADAL" clId="{81884FF7-3AF8-40C0-81CD-E6A631D2FC7D}" dt="2022-02-03T00:00:48.617" v="137" actId="962"/>
          <ac:grpSpMkLst>
            <pc:docMk/>
            <pc:sldMk cId="0" sldId="260"/>
            <ac:grpSpMk id="3" creationId="{F7B4DCD3-8A6F-48D3-9908-97EA02A5464F}"/>
          </ac:grpSpMkLst>
        </pc:grpChg>
        <pc:grpChg chg="add mod">
          <ac:chgData name="Larmie, Molly R" userId="3aed521a-7077-475e-b537-67da507ad75a" providerId="ADAL" clId="{81884FF7-3AF8-40C0-81CD-E6A631D2FC7D}" dt="2022-02-03T00:02:12.104" v="140" actId="962"/>
          <ac:grpSpMkLst>
            <pc:docMk/>
            <pc:sldMk cId="0" sldId="260"/>
            <ac:grpSpMk id="4" creationId="{13F1B258-1B83-46DE-8101-B01494C824D0}"/>
          </ac:grpSpMkLst>
        </pc:grpChg>
        <pc:grpChg chg="add mod">
          <ac:chgData name="Larmie, Molly R" userId="3aed521a-7077-475e-b537-67da507ad75a" providerId="ADAL" clId="{81884FF7-3AF8-40C0-81CD-E6A631D2FC7D}" dt="2022-02-03T00:01:39.735" v="139" actId="962"/>
          <ac:grpSpMkLst>
            <pc:docMk/>
            <pc:sldMk cId="0" sldId="260"/>
            <ac:grpSpMk id="5" creationId="{CA49AA81-789A-43F0-80A7-342FFA5AC6FE}"/>
          </ac:grpSpMkLst>
        </pc:grpChg>
        <pc:grpChg chg="add mod">
          <ac:chgData name="Larmie, Molly R" userId="3aed521a-7077-475e-b537-67da507ad75a" providerId="ADAL" clId="{81884FF7-3AF8-40C0-81CD-E6A631D2FC7D}" dt="2022-02-03T00:02:36.407" v="141" actId="962"/>
          <ac:grpSpMkLst>
            <pc:docMk/>
            <pc:sldMk cId="0" sldId="260"/>
            <ac:grpSpMk id="6" creationId="{0ECBB361-A599-4DA2-B225-18A41EBCE4CF}"/>
          </ac:grpSpMkLst>
        </pc:grpChg>
        <pc:grpChg chg="add mod">
          <ac:chgData name="Larmie, Molly R" userId="3aed521a-7077-475e-b537-67da507ad75a" providerId="ADAL" clId="{81884FF7-3AF8-40C0-81CD-E6A631D2FC7D}" dt="2022-02-03T00:03:01.091" v="142" actId="962"/>
          <ac:grpSpMkLst>
            <pc:docMk/>
            <pc:sldMk cId="0" sldId="260"/>
            <ac:grpSpMk id="7" creationId="{0124D70A-EB4E-4DF2-823D-9EE0FDAD05E2}"/>
          </ac:grpSpMkLst>
        </pc:grpChg>
        <pc:grpChg chg="add mod">
          <ac:chgData name="Larmie, Molly R" userId="3aed521a-7077-475e-b537-67da507ad75a" providerId="ADAL" clId="{81884FF7-3AF8-40C0-81CD-E6A631D2FC7D}" dt="2022-02-03T00:03:16.080" v="143" actId="962"/>
          <ac:grpSpMkLst>
            <pc:docMk/>
            <pc:sldMk cId="0" sldId="260"/>
            <ac:grpSpMk id="8" creationId="{8F81E0B2-CE0C-4D43-BEE2-0F5B88C25B51}"/>
          </ac:grpSpMkLst>
        </pc:grpChg>
        <pc:grpChg chg="add mod">
          <ac:chgData name="Larmie, Molly R" userId="3aed521a-7077-475e-b537-67da507ad75a" providerId="ADAL" clId="{81884FF7-3AF8-40C0-81CD-E6A631D2FC7D}" dt="2022-02-03T00:03:28.874" v="144" actId="962"/>
          <ac:grpSpMkLst>
            <pc:docMk/>
            <pc:sldMk cId="0" sldId="260"/>
            <ac:grpSpMk id="9" creationId="{3F9DE30A-62DB-4F34-B88A-C43D1B96FF6E}"/>
          </ac:grpSpMkLst>
        </pc:grpChg>
        <pc:cxnChg chg="mod ord">
          <ac:chgData name="Larmie, Molly R" userId="3aed521a-7077-475e-b537-67da507ad75a" providerId="ADAL" clId="{81884FF7-3AF8-40C0-81CD-E6A631D2FC7D}" dt="2022-02-02T23:58:48.245" v="127" actId="164"/>
          <ac:cxnSpMkLst>
            <pc:docMk/>
            <pc:sldMk cId="0" sldId="260"/>
            <ac:cxnSpMk id="133" creationId="{00000000-0000-0000-0000-000000000000}"/>
          </ac:cxnSpMkLst>
        </pc:cxnChg>
      </pc:sldChg>
      <pc:sldChg chg="addSp modSp mod">
        <pc:chgData name="Larmie, Molly R" userId="3aed521a-7077-475e-b537-67da507ad75a" providerId="ADAL" clId="{81884FF7-3AF8-40C0-81CD-E6A631D2FC7D}" dt="2022-02-03T00:05:08.232" v="162"/>
        <pc:sldMkLst>
          <pc:docMk/>
          <pc:sldMk cId="0" sldId="261"/>
        </pc:sldMkLst>
        <pc:spChg chg="ord">
          <ac:chgData name="Larmie, Molly R" userId="3aed521a-7077-475e-b537-67da507ad75a" providerId="ADAL" clId="{81884FF7-3AF8-40C0-81CD-E6A631D2FC7D}" dt="2022-01-14T19:51:32.253" v="89"/>
          <ac:spMkLst>
            <pc:docMk/>
            <pc:sldMk cId="0" sldId="261"/>
            <ac:spMk id="2" creationId="{51C37951-B0F1-4A96-840B-2E16468DE033}"/>
          </ac:spMkLst>
        </pc:spChg>
        <pc:spChg chg="add mod ord">
          <ac:chgData name="Larmie, Molly R" userId="3aed521a-7077-475e-b537-67da507ad75a" providerId="ADAL" clId="{81884FF7-3AF8-40C0-81CD-E6A631D2FC7D}" dt="2022-02-03T00:05:08.232" v="162"/>
          <ac:spMkLst>
            <pc:docMk/>
            <pc:sldMk cId="0" sldId="261"/>
            <ac:spMk id="16" creationId="{3035C1F7-D1FF-41D7-BB70-85BE8623FDAF}"/>
          </ac:spMkLst>
        </pc:spChg>
        <pc:spChg chg="ord">
          <ac:chgData name="Larmie, Molly R" userId="3aed521a-7077-475e-b537-67da507ad75a" providerId="ADAL" clId="{81884FF7-3AF8-40C0-81CD-E6A631D2FC7D}" dt="2022-01-14T19:51:50.589" v="90"/>
          <ac:spMkLst>
            <pc:docMk/>
            <pc:sldMk cId="0" sldId="261"/>
            <ac:spMk id="148" creationId="{00000000-0000-0000-0000-000000000000}"/>
          </ac:spMkLst>
        </pc:spChg>
        <pc:picChg chg="mod">
          <ac:chgData name="Larmie, Molly R" userId="3aed521a-7077-475e-b537-67da507ad75a" providerId="ADAL" clId="{81884FF7-3AF8-40C0-81CD-E6A631D2FC7D}" dt="2022-01-14T19:51:58.079" v="91" actId="962"/>
          <ac:picMkLst>
            <pc:docMk/>
            <pc:sldMk cId="0" sldId="261"/>
            <ac:picMk id="147" creationId="{00000000-0000-0000-0000-000000000000}"/>
          </ac:picMkLst>
        </pc:picChg>
        <pc:cxnChg chg="mod ord">
          <ac:chgData name="Larmie, Molly R" userId="3aed521a-7077-475e-b537-67da507ad75a" providerId="ADAL" clId="{81884FF7-3AF8-40C0-81CD-E6A631D2FC7D}" dt="2022-01-14T19:52:50.024" v="93"/>
          <ac:cxnSpMkLst>
            <pc:docMk/>
            <pc:sldMk cId="0" sldId="261"/>
            <ac:cxnSpMk id="150" creationId="{00000000-0000-0000-0000-000000000000}"/>
          </ac:cxnSpMkLst>
        </pc:cxnChg>
      </pc:sldChg>
      <pc:sldChg chg="addSp modSp mod">
        <pc:chgData name="Larmie, Molly R" userId="3aed521a-7077-475e-b537-67da507ad75a" providerId="ADAL" clId="{81884FF7-3AF8-40C0-81CD-E6A631D2FC7D}" dt="2022-02-03T00:05:34.639" v="209"/>
        <pc:sldMkLst>
          <pc:docMk/>
          <pc:sldMk cId="0" sldId="262"/>
        </pc:sldMkLst>
        <pc:spChg chg="add mod ord">
          <ac:chgData name="Larmie, Molly R" userId="3aed521a-7077-475e-b537-67da507ad75a" providerId="ADAL" clId="{81884FF7-3AF8-40C0-81CD-E6A631D2FC7D}" dt="2022-02-03T00:05:34.639" v="209"/>
          <ac:spMkLst>
            <pc:docMk/>
            <pc:sldMk cId="0" sldId="262"/>
            <ac:spMk id="16" creationId="{D53EA241-BC56-4C01-A775-8491CE7869C4}"/>
          </ac:spMkLst>
        </pc:spChg>
        <pc:spChg chg="mod">
          <ac:chgData name="Larmie, Molly R" userId="3aed521a-7077-475e-b537-67da507ad75a" providerId="ADAL" clId="{81884FF7-3AF8-40C0-81CD-E6A631D2FC7D}" dt="2021-10-07T02:07:06.335" v="9" actId="20577"/>
          <ac:spMkLst>
            <pc:docMk/>
            <pc:sldMk cId="0" sldId="262"/>
            <ac:spMk id="164" creationId="{00000000-0000-0000-0000-000000000000}"/>
          </ac:spMkLst>
        </pc:spChg>
        <pc:cxnChg chg="ord">
          <ac:chgData name="Larmie, Molly R" userId="3aed521a-7077-475e-b537-67da507ad75a" providerId="ADAL" clId="{81884FF7-3AF8-40C0-81CD-E6A631D2FC7D}" dt="2021-10-07T02:04:33.839" v="1" actId="170"/>
          <ac:cxnSpMkLst>
            <pc:docMk/>
            <pc:sldMk cId="0" sldId="262"/>
            <ac:cxnSpMk id="167" creationId="{00000000-0000-0000-0000-000000000000}"/>
          </ac:cxnSpMkLst>
        </pc:cxnChg>
      </pc:sldChg>
      <pc:sldChg chg="addSp modSp mod">
        <pc:chgData name="Larmie, Molly R" userId="3aed521a-7077-475e-b537-67da507ad75a" providerId="ADAL" clId="{81884FF7-3AF8-40C0-81CD-E6A631D2FC7D}" dt="2022-02-03T00:05:54.983" v="242"/>
        <pc:sldMkLst>
          <pc:docMk/>
          <pc:sldMk cId="0" sldId="263"/>
        </pc:sldMkLst>
        <pc:spChg chg="add mod ord">
          <ac:chgData name="Larmie, Molly R" userId="3aed521a-7077-475e-b537-67da507ad75a" providerId="ADAL" clId="{81884FF7-3AF8-40C0-81CD-E6A631D2FC7D}" dt="2022-02-03T00:05:54.983" v="242"/>
          <ac:spMkLst>
            <pc:docMk/>
            <pc:sldMk cId="0" sldId="263"/>
            <ac:spMk id="16" creationId="{9068361F-9B91-4E14-8263-6F7B569C9E7B}"/>
          </ac:spMkLst>
        </pc:spChg>
        <pc:spChg chg="mod">
          <ac:chgData name="Larmie, Molly R" userId="3aed521a-7077-475e-b537-67da507ad75a" providerId="ADAL" clId="{81884FF7-3AF8-40C0-81CD-E6A631D2FC7D}" dt="2021-10-07T02:04:56.546" v="4" actId="1076"/>
          <ac:spMkLst>
            <pc:docMk/>
            <pc:sldMk cId="0" sldId="263"/>
            <ac:spMk id="173" creationId="{00000000-0000-0000-0000-000000000000}"/>
          </ac:spMkLst>
        </pc:spChg>
        <pc:cxnChg chg="ord">
          <ac:chgData name="Larmie, Molly R" userId="3aed521a-7077-475e-b537-67da507ad75a" providerId="ADAL" clId="{81884FF7-3AF8-40C0-81CD-E6A631D2FC7D}" dt="2021-10-07T02:04:52.444" v="2" actId="170"/>
          <ac:cxnSpMkLst>
            <pc:docMk/>
            <pc:sldMk cId="0" sldId="263"/>
            <ac:cxnSpMk id="184" creationId="{00000000-0000-0000-0000-000000000000}"/>
          </ac:cxnSpMkLst>
        </pc:cxnChg>
      </pc:sldChg>
      <pc:sldChg chg="addSp modSp mod">
        <pc:chgData name="Larmie, Molly R" userId="3aed521a-7077-475e-b537-67da507ad75a" providerId="ADAL" clId="{81884FF7-3AF8-40C0-81CD-E6A631D2FC7D}" dt="2022-02-03T00:06:13.086" v="295"/>
        <pc:sldMkLst>
          <pc:docMk/>
          <pc:sldMk cId="0" sldId="264"/>
        </pc:sldMkLst>
        <pc:spChg chg="add mod ord">
          <ac:chgData name="Larmie, Molly R" userId="3aed521a-7077-475e-b537-67da507ad75a" providerId="ADAL" clId="{81884FF7-3AF8-40C0-81CD-E6A631D2FC7D}" dt="2022-02-03T00:06:13.086" v="295"/>
          <ac:spMkLst>
            <pc:docMk/>
            <pc:sldMk cId="0" sldId="264"/>
            <ac:spMk id="16" creationId="{DCBED81B-4826-4767-9BC5-65B4AC79F0B8}"/>
          </ac:spMkLst>
        </pc:spChg>
        <pc:cxnChg chg="ord">
          <ac:chgData name="Larmie, Molly R" userId="3aed521a-7077-475e-b537-67da507ad75a" providerId="ADAL" clId="{81884FF7-3AF8-40C0-81CD-E6A631D2FC7D}" dt="2021-10-07T02:05:05.322" v="5" actId="170"/>
          <ac:cxnSpMkLst>
            <pc:docMk/>
            <pc:sldMk cId="0" sldId="264"/>
            <ac:cxnSpMk id="201" creationId="{00000000-0000-0000-0000-000000000000}"/>
          </ac:cxnSpMkLst>
        </pc:cxnChg>
      </pc:sldChg>
      <pc:sldChg chg="addSp modSp mod">
        <pc:chgData name="Larmie, Molly R" userId="3aed521a-7077-475e-b537-67da507ad75a" providerId="ADAL" clId="{81884FF7-3AF8-40C0-81CD-E6A631D2FC7D}" dt="2022-02-03T00:06:32.494" v="358"/>
        <pc:sldMkLst>
          <pc:docMk/>
          <pc:sldMk cId="0" sldId="265"/>
        </pc:sldMkLst>
        <pc:spChg chg="add mod ord">
          <ac:chgData name="Larmie, Molly R" userId="3aed521a-7077-475e-b537-67da507ad75a" providerId="ADAL" clId="{81884FF7-3AF8-40C0-81CD-E6A631D2FC7D}" dt="2022-02-03T00:06:32.494" v="358"/>
          <ac:spMkLst>
            <pc:docMk/>
            <pc:sldMk cId="0" sldId="265"/>
            <ac:spMk id="16" creationId="{F33ADF98-DAFF-42EF-8543-BE564F733B11}"/>
          </ac:spMkLst>
        </pc:spChg>
        <pc:cxnChg chg="ord">
          <ac:chgData name="Larmie, Molly R" userId="3aed521a-7077-475e-b537-67da507ad75a" providerId="ADAL" clId="{81884FF7-3AF8-40C0-81CD-E6A631D2FC7D}" dt="2021-10-07T02:05:15.596" v="6" actId="170"/>
          <ac:cxnSpMkLst>
            <pc:docMk/>
            <pc:sldMk cId="0" sldId="265"/>
            <ac:cxnSpMk id="218" creationId="{00000000-0000-0000-0000-000000000000}"/>
          </ac:cxnSpMkLst>
        </pc:cxnChg>
      </pc:sldChg>
      <pc:sldChg chg="addSp modSp mod">
        <pc:chgData name="Larmie, Molly R" userId="3aed521a-7077-475e-b537-67da507ad75a" providerId="ADAL" clId="{81884FF7-3AF8-40C0-81CD-E6A631D2FC7D}" dt="2022-02-03T00:09:55.948" v="518" actId="14100"/>
        <pc:sldMkLst>
          <pc:docMk/>
          <pc:sldMk cId="0" sldId="266"/>
        </pc:sldMkLst>
        <pc:spChg chg="mod">
          <ac:chgData name="Larmie, Molly R" userId="3aed521a-7077-475e-b537-67da507ad75a" providerId="ADAL" clId="{81884FF7-3AF8-40C0-81CD-E6A631D2FC7D}" dt="2022-02-03T00:09:55.948" v="518" actId="14100"/>
          <ac:spMkLst>
            <pc:docMk/>
            <pc:sldMk cId="0" sldId="266"/>
            <ac:spMk id="2" creationId="{2DF49A7C-F089-49CB-B15F-3FE27A067A2D}"/>
          </ac:spMkLst>
        </pc:spChg>
        <pc:spChg chg="add mod ord">
          <ac:chgData name="Larmie, Molly R" userId="3aed521a-7077-475e-b537-67da507ad75a" providerId="ADAL" clId="{81884FF7-3AF8-40C0-81CD-E6A631D2FC7D}" dt="2022-02-03T00:06:52.942" v="405"/>
          <ac:spMkLst>
            <pc:docMk/>
            <pc:sldMk cId="0" sldId="266"/>
            <ac:spMk id="16" creationId="{2ADDCFF9-F431-4E28-9B63-90F318DD0595}"/>
          </ac:spMkLst>
        </pc:spChg>
        <pc:spChg chg="mod">
          <ac:chgData name="Larmie, Molly R" userId="3aed521a-7077-475e-b537-67da507ad75a" providerId="ADAL" clId="{81884FF7-3AF8-40C0-81CD-E6A631D2FC7D}" dt="2022-02-03T00:09:19.879" v="516" actId="1076"/>
          <ac:spMkLst>
            <pc:docMk/>
            <pc:sldMk cId="0" sldId="266"/>
            <ac:spMk id="234" creationId="{00000000-0000-0000-0000-000000000000}"/>
          </ac:spMkLst>
        </pc:spChg>
        <pc:cxnChg chg="ord">
          <ac:chgData name="Larmie, Molly R" userId="3aed521a-7077-475e-b537-67da507ad75a" providerId="ADAL" clId="{81884FF7-3AF8-40C0-81CD-E6A631D2FC7D}" dt="2021-10-07T02:05:24.125" v="7" actId="170"/>
          <ac:cxnSpMkLst>
            <pc:docMk/>
            <pc:sldMk cId="0" sldId="266"/>
            <ac:cxnSpMk id="235" creationId="{00000000-0000-0000-0000-000000000000}"/>
          </ac:cxnSpMkLst>
        </pc:cxnChg>
      </pc:sldChg>
      <pc:sldChg chg="addSp modSp mod">
        <pc:chgData name="Larmie, Molly R" userId="3aed521a-7077-475e-b537-67da507ad75a" providerId="ADAL" clId="{81884FF7-3AF8-40C0-81CD-E6A631D2FC7D}" dt="2022-02-03T00:07:14.678" v="510"/>
        <pc:sldMkLst>
          <pc:docMk/>
          <pc:sldMk cId="0" sldId="267"/>
        </pc:sldMkLst>
        <pc:spChg chg="add mod ord">
          <ac:chgData name="Larmie, Molly R" userId="3aed521a-7077-475e-b537-67da507ad75a" providerId="ADAL" clId="{81884FF7-3AF8-40C0-81CD-E6A631D2FC7D}" dt="2022-02-03T00:07:14.678" v="510"/>
          <ac:spMkLst>
            <pc:docMk/>
            <pc:sldMk cId="0" sldId="267"/>
            <ac:spMk id="16" creationId="{17A7F350-0FB4-4569-8346-A97AA1A1C250}"/>
          </ac:spMkLst>
        </pc:spChg>
        <pc:spChg chg="ord">
          <ac:chgData name="Larmie, Molly R" userId="3aed521a-7077-475e-b537-67da507ad75a" providerId="ADAL" clId="{81884FF7-3AF8-40C0-81CD-E6A631D2FC7D}" dt="2022-01-14T19:54:53.877" v="107"/>
          <ac:spMkLst>
            <pc:docMk/>
            <pc:sldMk cId="0" sldId="267"/>
            <ac:spMk id="253" creationId="{00000000-0000-0000-0000-000000000000}"/>
          </ac:spMkLst>
        </pc:spChg>
        <pc:picChg chg="ord">
          <ac:chgData name="Larmie, Molly R" userId="3aed521a-7077-475e-b537-67da507ad75a" providerId="ADAL" clId="{81884FF7-3AF8-40C0-81CD-E6A631D2FC7D}" dt="2022-01-14T19:54:36.873" v="103"/>
          <ac:picMkLst>
            <pc:docMk/>
            <pc:sldMk cId="0" sldId="267"/>
            <ac:picMk id="248" creationId="{00000000-0000-0000-0000-000000000000}"/>
          </ac:picMkLst>
        </pc:picChg>
        <pc:cxnChg chg="ord">
          <ac:chgData name="Larmie, Molly R" userId="3aed521a-7077-475e-b537-67da507ad75a" providerId="ADAL" clId="{81884FF7-3AF8-40C0-81CD-E6A631D2FC7D}" dt="2022-01-14T19:54:43.530" v="104"/>
          <ac:cxnSpMkLst>
            <pc:docMk/>
            <pc:sldMk cId="0" sldId="267"/>
            <ac:cxnSpMk id="252" creationId="{00000000-0000-0000-0000-000000000000}"/>
          </ac:cxnSpMkLst>
        </pc:cxnChg>
      </pc:sldChg>
      <pc:sldChg chg="modSp mod">
        <pc:chgData name="Larmie, Molly R" userId="3aed521a-7077-475e-b537-67da507ad75a" providerId="ADAL" clId="{81884FF7-3AF8-40C0-81CD-E6A631D2FC7D}" dt="2022-02-03T00:10:44.323" v="531" actId="1036"/>
        <pc:sldMkLst>
          <pc:docMk/>
          <pc:sldMk cId="0" sldId="268"/>
        </pc:sldMkLst>
        <pc:spChg chg="mod">
          <ac:chgData name="Larmie, Molly R" userId="3aed521a-7077-475e-b537-67da507ad75a" providerId="ADAL" clId="{81884FF7-3AF8-40C0-81CD-E6A631D2FC7D}" dt="2022-02-03T00:10:44.323" v="531" actId="1036"/>
          <ac:spMkLst>
            <pc:docMk/>
            <pc:sldMk cId="0" sldId="268"/>
            <ac:spMk id="267" creationId="{00000000-0000-0000-0000-000000000000}"/>
          </ac:spMkLst>
        </pc:spChg>
        <pc:picChg chg="mod">
          <ac:chgData name="Larmie, Molly R" userId="3aed521a-7077-475e-b537-67da507ad75a" providerId="ADAL" clId="{81884FF7-3AF8-40C0-81CD-E6A631D2FC7D}" dt="2022-02-03T00:10:44.323" v="531" actId="1036"/>
          <ac:picMkLst>
            <pc:docMk/>
            <pc:sldMk cId="0" sldId="268"/>
            <ac:picMk id="266" creationId="{00000000-0000-0000-0000-000000000000}"/>
          </ac:picMkLst>
        </pc:picChg>
      </pc:sldChg>
      <pc:sldChg chg="modSp mod">
        <pc:chgData name="Larmie, Molly R" userId="3aed521a-7077-475e-b537-67da507ad75a" providerId="ADAL" clId="{81884FF7-3AF8-40C0-81CD-E6A631D2FC7D}" dt="2022-01-09T05:16:11.326" v="39" actId="1036"/>
        <pc:sldMkLst>
          <pc:docMk/>
          <pc:sldMk cId="0" sldId="269"/>
        </pc:sldMkLst>
        <pc:spChg chg="mod">
          <ac:chgData name="Larmie, Molly R" userId="3aed521a-7077-475e-b537-67da507ad75a" providerId="ADAL" clId="{81884FF7-3AF8-40C0-81CD-E6A631D2FC7D}" dt="2022-01-09T05:16:11.326" v="39" actId="1036"/>
          <ac:spMkLst>
            <pc:docMk/>
            <pc:sldMk cId="0" sldId="269"/>
            <ac:spMk id="281" creationId="{00000000-0000-0000-0000-000000000000}"/>
          </ac:spMkLst>
        </pc:spChg>
      </pc:sldChg>
      <pc:sldChg chg="modSp mod">
        <pc:chgData name="Larmie, Molly R" userId="3aed521a-7077-475e-b537-67da507ad75a" providerId="ADAL" clId="{81884FF7-3AF8-40C0-81CD-E6A631D2FC7D}" dt="2022-01-14T19:56:06.895" v="117" actId="962"/>
        <pc:sldMkLst>
          <pc:docMk/>
          <pc:sldMk cId="0" sldId="270"/>
        </pc:sldMkLst>
        <pc:spChg chg="mod">
          <ac:chgData name="Larmie, Molly R" userId="3aed521a-7077-475e-b537-67da507ad75a" providerId="ADAL" clId="{81884FF7-3AF8-40C0-81CD-E6A631D2FC7D}" dt="2021-10-07T02:11:00.562" v="23" actId="20577"/>
          <ac:spMkLst>
            <pc:docMk/>
            <pc:sldMk cId="0" sldId="270"/>
            <ac:spMk id="295" creationId="{00000000-0000-0000-0000-000000000000}"/>
          </ac:spMkLst>
        </pc:spChg>
        <pc:spChg chg="mod">
          <ac:chgData name="Larmie, Molly R" userId="3aed521a-7077-475e-b537-67da507ad75a" providerId="ADAL" clId="{81884FF7-3AF8-40C0-81CD-E6A631D2FC7D}" dt="2021-10-07T02:11:14.391" v="25" actId="20577"/>
          <ac:spMkLst>
            <pc:docMk/>
            <pc:sldMk cId="0" sldId="270"/>
            <ac:spMk id="296" creationId="{00000000-0000-0000-0000-000000000000}"/>
          </ac:spMkLst>
        </pc:spChg>
        <pc:spChg chg="mod">
          <ac:chgData name="Larmie, Molly R" userId="3aed521a-7077-475e-b537-67da507ad75a" providerId="ADAL" clId="{81884FF7-3AF8-40C0-81CD-E6A631D2FC7D}" dt="2021-10-07T02:10:27.107" v="11" actId="14100"/>
          <ac:spMkLst>
            <pc:docMk/>
            <pc:sldMk cId="0" sldId="270"/>
            <ac:spMk id="297" creationId="{00000000-0000-0000-0000-000000000000}"/>
          </ac:spMkLst>
        </pc:spChg>
        <pc:picChg chg="mod ord">
          <ac:chgData name="Larmie, Molly R" userId="3aed521a-7077-475e-b537-67da507ad75a" providerId="ADAL" clId="{81884FF7-3AF8-40C0-81CD-E6A631D2FC7D}" dt="2022-01-14T19:56:06.895" v="117" actId="962"/>
          <ac:picMkLst>
            <pc:docMk/>
            <pc:sldMk cId="0" sldId="270"/>
            <ac:picMk id="3" creationId="{D79FE6CE-8939-4F20-9D2B-44DDF9EA680C}"/>
          </ac:picMkLst>
        </pc:picChg>
      </pc:sldChg>
      <pc:sldChg chg="modSp mod">
        <pc:chgData name="Larmie, Molly R" userId="3aed521a-7077-475e-b537-67da507ad75a" providerId="ADAL" clId="{81884FF7-3AF8-40C0-81CD-E6A631D2FC7D}" dt="2022-01-14T19:57:01.099" v="119" actId="962"/>
        <pc:sldMkLst>
          <pc:docMk/>
          <pc:sldMk cId="0" sldId="272"/>
        </pc:sldMkLst>
        <pc:spChg chg="ord">
          <ac:chgData name="Larmie, Molly R" userId="3aed521a-7077-475e-b537-67da507ad75a" providerId="ADAL" clId="{81884FF7-3AF8-40C0-81CD-E6A631D2FC7D}" dt="2022-01-14T19:56:43.712" v="118"/>
          <ac:spMkLst>
            <pc:docMk/>
            <pc:sldMk cId="0" sldId="272"/>
            <ac:spMk id="323" creationId="{00000000-0000-0000-0000-000000000000}"/>
          </ac:spMkLst>
        </pc:spChg>
        <pc:picChg chg="mod">
          <ac:chgData name="Larmie, Molly R" userId="3aed521a-7077-475e-b537-67da507ad75a" providerId="ADAL" clId="{81884FF7-3AF8-40C0-81CD-E6A631D2FC7D}" dt="2022-01-14T19:57:01.099" v="119" actId="962"/>
          <ac:picMkLst>
            <pc:docMk/>
            <pc:sldMk cId="0" sldId="272"/>
            <ac:picMk id="3" creationId="{22652628-D042-49D9-8E90-0E6C41C7DCD1}"/>
          </ac:picMkLst>
        </pc:picChg>
      </pc:sldChg>
    </pc:docChg>
  </pc:docChgLst>
  <pc:docChgLst>
    <pc:chgData name="Janson, Brian D" userId="17869c82-e820-4f0b-9ef4-6bb812314540" providerId="ADAL" clId="{24E70A20-0374-46D4-BB21-AE19B858AC56}"/>
    <pc:docChg chg="custSel modSld">
      <pc:chgData name="Janson, Brian D" userId="17869c82-e820-4f0b-9ef4-6bb812314540" providerId="ADAL" clId="{24E70A20-0374-46D4-BB21-AE19B858AC56}" dt="2023-09-22T16:34:09.490" v="21" actId="14100"/>
      <pc:docMkLst>
        <pc:docMk/>
      </pc:docMkLst>
      <pc:sldChg chg="modSp mod">
        <pc:chgData name="Janson, Brian D" userId="17869c82-e820-4f0b-9ef4-6bb812314540" providerId="ADAL" clId="{24E70A20-0374-46D4-BB21-AE19B858AC56}" dt="2023-09-22T16:32:39.806" v="0" actId="14100"/>
        <pc:sldMkLst>
          <pc:docMk/>
          <pc:sldMk cId="0" sldId="263"/>
        </pc:sldMkLst>
        <pc:spChg chg="mod">
          <ac:chgData name="Janson, Brian D" userId="17869c82-e820-4f0b-9ef4-6bb812314540" providerId="ADAL" clId="{24E70A20-0374-46D4-BB21-AE19B858AC56}" dt="2023-09-22T16:32:39.806" v="0" actId="14100"/>
          <ac:spMkLst>
            <pc:docMk/>
            <pc:sldMk cId="0" sldId="263"/>
            <ac:spMk id="173" creationId="{00000000-0000-0000-0000-000000000000}"/>
          </ac:spMkLst>
        </pc:spChg>
      </pc:sldChg>
      <pc:sldChg chg="delSp modSp mod modCm">
        <pc:chgData name="Janson, Brian D" userId="17869c82-e820-4f0b-9ef4-6bb812314540" providerId="ADAL" clId="{24E70A20-0374-46D4-BB21-AE19B858AC56}" dt="2023-09-22T16:33:12.085" v="9"/>
        <pc:sldMkLst>
          <pc:docMk/>
          <pc:sldMk cId="0" sldId="266"/>
        </pc:sldMkLst>
        <pc:spChg chg="mod">
          <ac:chgData name="Janson, Brian D" userId="17869c82-e820-4f0b-9ef4-6bb812314540" providerId="ADAL" clId="{24E70A20-0374-46D4-BB21-AE19B858AC56}" dt="2023-09-22T16:33:08.748" v="8" actId="14100"/>
          <ac:spMkLst>
            <pc:docMk/>
            <pc:sldMk cId="0" sldId="266"/>
            <ac:spMk id="2" creationId="{2DF49A7C-F089-49CB-B15F-3FE27A067A2D}"/>
          </ac:spMkLst>
        </pc:spChg>
        <pc:spChg chg="del mod">
          <ac:chgData name="Janson, Brian D" userId="17869c82-e820-4f0b-9ef4-6bb812314540" providerId="ADAL" clId="{24E70A20-0374-46D4-BB21-AE19B858AC56}" dt="2023-09-22T16:33:01.956" v="3" actId="478"/>
          <ac:spMkLst>
            <pc:docMk/>
            <pc:sldMk cId="0" sldId="266"/>
            <ac:spMk id="234"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24E70A20-0374-46D4-BB21-AE19B858AC56}" dt="2023-09-22T16:33:12.085" v="9"/>
              <pc2:cmMkLst xmlns:pc2="http://schemas.microsoft.com/office/powerpoint/2019/9/main/command">
                <pc:docMk/>
                <pc:sldMk cId="0" sldId="266"/>
                <pc2:cmMk id="{B3C5651A-0FA5-41F7-B540-DBA04C339167}"/>
              </pc2:cmMkLst>
            </pc226:cmChg>
          </p:ext>
        </pc:extLst>
      </pc:sldChg>
      <pc:sldChg chg="delSp modSp mod">
        <pc:chgData name="Janson, Brian D" userId="17869c82-e820-4f0b-9ef4-6bb812314540" providerId="ADAL" clId="{24E70A20-0374-46D4-BB21-AE19B858AC56}" dt="2023-09-22T16:34:09.490" v="21" actId="14100"/>
        <pc:sldMkLst>
          <pc:docMk/>
          <pc:sldMk cId="0" sldId="267"/>
        </pc:sldMkLst>
        <pc:spChg chg="mod">
          <ac:chgData name="Janson, Brian D" userId="17869c82-e820-4f0b-9ef4-6bb812314540" providerId="ADAL" clId="{24E70A20-0374-46D4-BB21-AE19B858AC56}" dt="2023-09-22T16:34:09.490" v="21" actId="14100"/>
          <ac:spMkLst>
            <pc:docMk/>
            <pc:sldMk cId="0" sldId="267"/>
            <ac:spMk id="2" creationId="{39648E23-D126-4B73-94BE-B24BB95D5BA5}"/>
          </ac:spMkLst>
        </pc:spChg>
        <pc:spChg chg="del mod">
          <ac:chgData name="Janson, Brian D" userId="17869c82-e820-4f0b-9ef4-6bb812314540" providerId="ADAL" clId="{24E70A20-0374-46D4-BB21-AE19B858AC56}" dt="2023-09-22T16:33:33.939" v="12" actId="478"/>
          <ac:spMkLst>
            <pc:docMk/>
            <pc:sldMk cId="0" sldId="267"/>
            <ac:spMk id="250" creationId="{00000000-0000-0000-0000-000000000000}"/>
          </ac:spMkLst>
        </pc:spChg>
      </pc:sldChg>
    </pc:docChg>
  </pc:docChgLst>
  <pc:docChgLst>
    <pc:chgData clId="Web-{85FCEB8B-09BF-B56A-E969-1CEA98173C38}"/>
    <pc:docChg chg="modSld">
      <pc:chgData name="" userId="" providerId="" clId="Web-{85FCEB8B-09BF-B56A-E969-1CEA98173C38}" dt="2023-11-28T21:19:40.515" v="0" actId="20577"/>
      <pc:docMkLst>
        <pc:docMk/>
      </pc:docMkLst>
      <pc:sldChg chg="modSp">
        <pc:chgData name="" userId="" providerId="" clId="Web-{85FCEB8B-09BF-B56A-E969-1CEA98173C38}" dt="2023-11-28T21:19:40.515" v="0" actId="20577"/>
        <pc:sldMkLst>
          <pc:docMk/>
          <pc:sldMk cId="0" sldId="256"/>
        </pc:sldMkLst>
        <pc:spChg chg="mod">
          <ac:chgData name="" userId="" providerId="" clId="Web-{85FCEB8B-09BF-B56A-E969-1CEA98173C38}" dt="2023-11-28T21:19:40.515" v="0" actId="20577"/>
          <ac:spMkLst>
            <pc:docMk/>
            <pc:sldMk cId="0" sldId="256"/>
            <ac:spMk id="59" creationId="{00000000-0000-0000-0000-000000000000}"/>
          </ac:spMkLst>
        </pc:spChg>
      </pc:sldChg>
    </pc:docChg>
  </pc:docChgLst>
  <pc:docChgLst>
    <pc:chgData name="Janson, Brian D" userId="17869c82-e820-4f0b-9ef4-6bb812314540" providerId="ADAL" clId="{43B23CC0-511F-4DF0-A981-AD4AFF51AFBF}"/>
    <pc:docChg chg="">
      <pc:chgData name="Janson, Brian D" userId="17869c82-e820-4f0b-9ef4-6bb812314540" providerId="ADAL" clId="{43B23CC0-511F-4DF0-A981-AD4AFF51AFBF}" dt="2024-03-29T22:16:09.164" v="0"/>
      <pc:docMkLst>
        <pc:docMk/>
      </pc:docMkLst>
      <pc:sldChg chg="delCm">
        <pc:chgData name="Janson, Brian D" userId="17869c82-e820-4f0b-9ef4-6bb812314540" providerId="ADAL" clId="{43B23CC0-511F-4DF0-A981-AD4AFF51AFBF}" dt="2024-03-29T22:16:09.164" v="0"/>
        <pc:sldMkLst>
          <pc:docMk/>
          <pc:sldMk cId="0" sldId="266"/>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43B23CC0-511F-4DF0-A981-AD4AFF51AFBF}" dt="2024-03-29T22:16:09.164" v="0"/>
              <pc2:cmMkLst xmlns:pc2="http://schemas.microsoft.com/office/powerpoint/2019/9/main/command">
                <pc:docMk/>
                <pc:sldMk cId="0" sldId="266"/>
                <pc2:cmMk id="{B3C5651A-0FA5-41F7-B540-DBA04C339167}"/>
              </pc2:cmMkLst>
            </pc226:cmChg>
          </p:ext>
        </pc:extLst>
      </pc:sldChg>
    </pc:docChg>
  </pc:docChgLst>
  <pc:docChgLst>
    <pc:chgData name="Johnson, Julie A" userId="S::jajohnson@blm.gov::8133b873-aec6-4281-91e3-6bf67e551e08" providerId="AD" clId="Web-{7B044FEF-1330-7ABB-503F-32529A3C1282}"/>
    <pc:docChg chg="modSld">
      <pc:chgData name="Johnson, Julie A" userId="S::jajohnson@blm.gov::8133b873-aec6-4281-91e3-6bf67e551e08" providerId="AD" clId="Web-{7B044FEF-1330-7ABB-503F-32529A3C1282}" dt="2024-04-02T17:39:33.895" v="1" actId="20577"/>
      <pc:docMkLst>
        <pc:docMk/>
      </pc:docMkLst>
      <pc:sldChg chg="modSp">
        <pc:chgData name="Johnson, Julie A" userId="S::jajohnson@blm.gov::8133b873-aec6-4281-91e3-6bf67e551e08" providerId="AD" clId="Web-{7B044FEF-1330-7ABB-503F-32529A3C1282}" dt="2024-04-02T17:39:22.301" v="0" actId="20577"/>
        <pc:sldMkLst>
          <pc:docMk/>
          <pc:sldMk cId="0" sldId="262"/>
        </pc:sldMkLst>
        <pc:spChg chg="mod">
          <ac:chgData name="Johnson, Julie A" userId="S::jajohnson@blm.gov::8133b873-aec6-4281-91e3-6bf67e551e08" providerId="AD" clId="Web-{7B044FEF-1330-7ABB-503F-32529A3C1282}" dt="2024-04-02T17:39:22.301" v="0" actId="20577"/>
          <ac:spMkLst>
            <pc:docMk/>
            <pc:sldMk cId="0" sldId="262"/>
            <ac:spMk id="2" creationId="{AF45C624-544B-419D-AF96-4691AC0B04FB}"/>
          </ac:spMkLst>
        </pc:spChg>
      </pc:sldChg>
      <pc:sldChg chg="modSp">
        <pc:chgData name="Johnson, Julie A" userId="S::jajohnson@blm.gov::8133b873-aec6-4281-91e3-6bf67e551e08" providerId="AD" clId="Web-{7B044FEF-1330-7ABB-503F-32529A3C1282}" dt="2024-04-02T17:39:33.895" v="1" actId="20577"/>
        <pc:sldMkLst>
          <pc:docMk/>
          <pc:sldMk cId="0" sldId="264"/>
        </pc:sldMkLst>
        <pc:spChg chg="mod">
          <ac:chgData name="Johnson, Julie A" userId="S::jajohnson@blm.gov::8133b873-aec6-4281-91e3-6bf67e551e08" providerId="AD" clId="Web-{7B044FEF-1330-7ABB-503F-32529A3C1282}" dt="2024-04-02T17:39:33.895" v="1" actId="20577"/>
          <ac:spMkLst>
            <pc:docMk/>
            <pc:sldMk cId="0" sldId="264"/>
            <ac:spMk id="2" creationId="{06BE3F3A-FD74-4D31-93AF-968B5CDB6734}"/>
          </ac:spMkLst>
        </pc:spChg>
      </pc:sldChg>
    </pc:docChg>
  </pc:docChgLst>
  <pc:docChgLst>
    <pc:chgData name="Runde, Anne (Annie)" userId="60f02010-108e-4de9-86cc-4c89fe4bec0e" providerId="ADAL" clId="{817C5B17-5EFB-46C1-9FA7-FE136747F126}"/>
    <pc:docChg chg="undo custSel modSld">
      <pc:chgData name="Runde, Anne (Annie)" userId="60f02010-108e-4de9-86cc-4c89fe4bec0e" providerId="ADAL" clId="{817C5B17-5EFB-46C1-9FA7-FE136747F126}" dt="2022-12-15T01:04:40.798" v="776" actId="14100"/>
      <pc:docMkLst>
        <pc:docMk/>
      </pc:docMkLst>
      <pc:sldChg chg="addSp delSp modSp mod">
        <pc:chgData name="Runde, Anne (Annie)" userId="60f02010-108e-4de9-86cc-4c89fe4bec0e" providerId="ADAL" clId="{817C5B17-5EFB-46C1-9FA7-FE136747F126}" dt="2022-12-15T01:04:40.798" v="776" actId="14100"/>
        <pc:sldMkLst>
          <pc:docMk/>
          <pc:sldMk cId="0" sldId="256"/>
        </pc:sldMkLst>
        <pc:spChg chg="add mod ord topLvl">
          <ac:chgData name="Runde, Anne (Annie)" userId="60f02010-108e-4de9-86cc-4c89fe4bec0e" providerId="ADAL" clId="{817C5B17-5EFB-46C1-9FA7-FE136747F126}" dt="2022-12-15T01:04:40.798" v="776" actId="14100"/>
          <ac:spMkLst>
            <pc:docMk/>
            <pc:sldMk cId="0" sldId="256"/>
            <ac:spMk id="5" creationId="{86CBFE19-BC65-3895-CAF3-B1F3131F8B0D}"/>
          </ac:spMkLst>
        </pc:spChg>
        <pc:spChg chg="mod topLvl">
          <ac:chgData name="Runde, Anne (Annie)" userId="60f02010-108e-4de9-86cc-4c89fe4bec0e" providerId="ADAL" clId="{817C5B17-5EFB-46C1-9FA7-FE136747F126}" dt="2022-12-14T23:49:51.033" v="748" actId="165"/>
          <ac:spMkLst>
            <pc:docMk/>
            <pc:sldMk cId="0" sldId="256"/>
            <ac:spMk id="56" creationId="{00000000-0000-0000-0000-000000000000}"/>
          </ac:spMkLst>
        </pc:spChg>
        <pc:spChg chg="mod">
          <ac:chgData name="Runde, Anne (Annie)" userId="60f02010-108e-4de9-86cc-4c89fe4bec0e" providerId="ADAL" clId="{817C5B17-5EFB-46C1-9FA7-FE136747F126}" dt="2022-12-14T23:50:27.335" v="760" actId="1036"/>
          <ac:spMkLst>
            <pc:docMk/>
            <pc:sldMk cId="0" sldId="256"/>
            <ac:spMk id="59" creationId="{00000000-0000-0000-0000-000000000000}"/>
          </ac:spMkLst>
        </pc:spChg>
        <pc:spChg chg="mod ord">
          <ac:chgData name="Runde, Anne (Annie)" userId="60f02010-108e-4de9-86cc-4c89fe4bec0e" providerId="ADAL" clId="{817C5B17-5EFB-46C1-9FA7-FE136747F126}" dt="2022-12-14T23:50:31.066" v="761" actId="1036"/>
          <ac:spMkLst>
            <pc:docMk/>
            <pc:sldMk cId="0" sldId="256"/>
            <ac:spMk id="65" creationId="{00000000-0000-0000-0000-000000000000}"/>
          </ac:spMkLst>
        </pc:spChg>
        <pc:spChg chg="mod topLvl">
          <ac:chgData name="Runde, Anne (Annie)" userId="60f02010-108e-4de9-86cc-4c89fe4bec0e" providerId="ADAL" clId="{817C5B17-5EFB-46C1-9FA7-FE136747F126}" dt="2022-12-14T23:49:51.033" v="748" actId="165"/>
          <ac:spMkLst>
            <pc:docMk/>
            <pc:sldMk cId="0" sldId="256"/>
            <ac:spMk id="66" creationId="{00000000-0000-0000-0000-000000000000}"/>
          </ac:spMkLst>
        </pc:spChg>
        <pc:grpChg chg="add del mod ord">
          <ac:chgData name="Runde, Anne (Annie)" userId="60f02010-108e-4de9-86cc-4c89fe4bec0e" providerId="ADAL" clId="{817C5B17-5EFB-46C1-9FA7-FE136747F126}" dt="2022-12-14T23:49:51.033" v="748" actId="165"/>
          <ac:grpSpMkLst>
            <pc:docMk/>
            <pc:sldMk cId="0" sldId="256"/>
            <ac:grpSpMk id="3" creationId="{D4A11E99-7880-AFD6-A907-93992F3F05FD}"/>
          </ac:grpSpMkLst>
        </pc:grpChg>
        <pc:picChg chg="add mod ord modCrop">
          <ac:chgData name="Runde, Anne (Annie)" userId="60f02010-108e-4de9-86cc-4c89fe4bec0e" providerId="ADAL" clId="{817C5B17-5EFB-46C1-9FA7-FE136747F126}" dt="2022-12-14T23:49:38.716" v="747" actId="1076"/>
          <ac:picMkLst>
            <pc:docMk/>
            <pc:sldMk cId="0" sldId="256"/>
            <ac:picMk id="4" creationId="{011C9370-A658-64DB-338B-A32809E9ADE3}"/>
          </ac:picMkLst>
        </pc:picChg>
        <pc:picChg chg="del">
          <ac:chgData name="Runde, Anne (Annie)" userId="60f02010-108e-4de9-86cc-4c89fe4bec0e" providerId="ADAL" clId="{817C5B17-5EFB-46C1-9FA7-FE136747F126}" dt="2022-12-14T19:08:28.536" v="354" actId="478"/>
          <ac:picMkLst>
            <pc:docMk/>
            <pc:sldMk cId="0" sldId="256"/>
            <ac:picMk id="54" creationId="{00000000-0000-0000-0000-000000000000}"/>
          </ac:picMkLst>
        </pc:picChg>
      </pc:sldChg>
      <pc:sldChg chg="modSp mod">
        <pc:chgData name="Runde, Anne (Annie)" userId="60f02010-108e-4de9-86cc-4c89fe4bec0e" providerId="ADAL" clId="{817C5B17-5EFB-46C1-9FA7-FE136747F126}" dt="2022-11-30T21:00:11.505" v="8" actId="20577"/>
        <pc:sldMkLst>
          <pc:docMk/>
          <pc:sldMk cId="0" sldId="259"/>
        </pc:sldMkLst>
        <pc:spChg chg="mod">
          <ac:chgData name="Runde, Anne (Annie)" userId="60f02010-108e-4de9-86cc-4c89fe4bec0e" providerId="ADAL" clId="{817C5B17-5EFB-46C1-9FA7-FE136747F126}" dt="2022-11-30T21:00:11.505" v="8" actId="20577"/>
          <ac:spMkLst>
            <pc:docMk/>
            <pc:sldMk cId="0" sldId="259"/>
            <ac:spMk id="95" creationId="{00000000-0000-0000-0000-000000000000}"/>
          </ac:spMkLst>
        </pc:spChg>
      </pc:sldChg>
      <pc:sldChg chg="modSp mod">
        <pc:chgData name="Runde, Anne (Annie)" userId="60f02010-108e-4de9-86cc-4c89fe4bec0e" providerId="ADAL" clId="{817C5B17-5EFB-46C1-9FA7-FE136747F126}" dt="2022-12-14T23:51:08.878" v="762" actId="13244"/>
        <pc:sldMkLst>
          <pc:docMk/>
          <pc:sldMk cId="0" sldId="260"/>
        </pc:sldMkLst>
        <pc:spChg chg="mod">
          <ac:chgData name="Runde, Anne (Annie)" userId="60f02010-108e-4de9-86cc-4c89fe4bec0e" providerId="ADAL" clId="{817C5B17-5EFB-46C1-9FA7-FE136747F126}" dt="2022-12-14T01:40:51.846" v="343" actId="207"/>
          <ac:spMkLst>
            <pc:docMk/>
            <pc:sldMk cId="0" sldId="260"/>
            <ac:spMk id="108" creationId="{00000000-0000-0000-0000-000000000000}"/>
          </ac:spMkLst>
        </pc:spChg>
        <pc:spChg chg="mod ord">
          <ac:chgData name="Runde, Anne (Annie)" userId="60f02010-108e-4de9-86cc-4c89fe4bec0e" providerId="ADAL" clId="{817C5B17-5EFB-46C1-9FA7-FE136747F126}" dt="2022-12-14T23:51:08.878" v="762" actId="13244"/>
          <ac:spMkLst>
            <pc:docMk/>
            <pc:sldMk cId="0" sldId="260"/>
            <ac:spMk id="134" creationId="{00000000-0000-0000-0000-000000000000}"/>
          </ac:spMkLst>
        </pc:spChg>
      </pc:sldChg>
      <pc:sldChg chg="addSp delSp modSp mod">
        <pc:chgData name="Runde, Anne (Annie)" userId="60f02010-108e-4de9-86cc-4c89fe4bec0e" providerId="ADAL" clId="{817C5B17-5EFB-46C1-9FA7-FE136747F126}" dt="2022-12-14T23:52:01.170" v="769" actId="13244"/>
        <pc:sldMkLst>
          <pc:docMk/>
          <pc:sldMk cId="0" sldId="261"/>
        </pc:sldMkLst>
        <pc:spChg chg="add del mod">
          <ac:chgData name="Runde, Anne (Annie)" userId="60f02010-108e-4de9-86cc-4c89fe4bec0e" providerId="ADAL" clId="{817C5B17-5EFB-46C1-9FA7-FE136747F126}" dt="2022-11-30T21:02:08.925" v="65"/>
          <ac:spMkLst>
            <pc:docMk/>
            <pc:sldMk cId="0" sldId="261"/>
            <ac:spMk id="3" creationId="{6EB714CC-E716-AE09-3B07-F04BC37FB6A2}"/>
          </ac:spMkLst>
        </pc:spChg>
        <pc:spChg chg="mod">
          <ac:chgData name="Runde, Anne (Annie)" userId="60f02010-108e-4de9-86cc-4c89fe4bec0e" providerId="ADAL" clId="{817C5B17-5EFB-46C1-9FA7-FE136747F126}" dt="2022-11-30T21:01:15.806" v="32" actId="20577"/>
          <ac:spMkLst>
            <pc:docMk/>
            <pc:sldMk cId="0" sldId="261"/>
            <ac:spMk id="16" creationId="{3035C1F7-D1FF-41D7-BB70-85BE8623FDAF}"/>
          </ac:spMkLst>
        </pc:spChg>
        <pc:spChg chg="mod">
          <ac:chgData name="Runde, Anne (Annie)" userId="60f02010-108e-4de9-86cc-4c89fe4bec0e" providerId="ADAL" clId="{817C5B17-5EFB-46C1-9FA7-FE136747F126}" dt="2022-11-30T21:01:44.430" v="62" actId="20577"/>
          <ac:spMkLst>
            <pc:docMk/>
            <pc:sldMk cId="0" sldId="261"/>
            <ac:spMk id="149" creationId="{00000000-0000-0000-0000-000000000000}"/>
          </ac:spMkLst>
        </pc:spChg>
        <pc:picChg chg="mod">
          <ac:chgData name="Runde, Anne (Annie)" userId="60f02010-108e-4de9-86cc-4c89fe4bec0e" providerId="ADAL" clId="{817C5B17-5EFB-46C1-9FA7-FE136747F126}" dt="2022-12-14T23:51:14.633" v="763" actId="1036"/>
          <ac:picMkLst>
            <pc:docMk/>
            <pc:sldMk cId="0" sldId="261"/>
            <ac:picMk id="146" creationId="{00000000-0000-0000-0000-000000000000}"/>
          </ac:picMkLst>
        </pc:picChg>
        <pc:picChg chg="mod modCrop">
          <ac:chgData name="Runde, Anne (Annie)" userId="60f02010-108e-4de9-86cc-4c89fe4bec0e" providerId="ADAL" clId="{817C5B17-5EFB-46C1-9FA7-FE136747F126}" dt="2022-12-14T23:51:47.942" v="766" actId="1076"/>
          <ac:picMkLst>
            <pc:docMk/>
            <pc:sldMk cId="0" sldId="261"/>
            <ac:picMk id="147" creationId="{00000000-0000-0000-0000-000000000000}"/>
          </ac:picMkLst>
        </pc:picChg>
        <pc:cxnChg chg="mod ord">
          <ac:chgData name="Runde, Anne (Annie)" userId="60f02010-108e-4de9-86cc-4c89fe4bec0e" providerId="ADAL" clId="{817C5B17-5EFB-46C1-9FA7-FE136747F126}" dt="2022-12-14T23:52:01.170" v="769" actId="13244"/>
          <ac:cxnSpMkLst>
            <pc:docMk/>
            <pc:sldMk cId="0" sldId="261"/>
            <ac:cxnSpMk id="150" creationId="{00000000-0000-0000-0000-000000000000}"/>
          </ac:cxnSpMkLst>
        </pc:cxnChg>
      </pc:sldChg>
      <pc:sldChg chg="addSp delSp modSp mod">
        <pc:chgData name="Runde, Anne (Annie)" userId="60f02010-108e-4de9-86cc-4c89fe4bec0e" providerId="ADAL" clId="{817C5B17-5EFB-46C1-9FA7-FE136747F126}" dt="2022-12-14T23:52:27.841" v="770" actId="13244"/>
        <pc:sldMkLst>
          <pc:docMk/>
          <pc:sldMk cId="0" sldId="262"/>
        </pc:sldMkLst>
        <pc:spChg chg="add mod ord">
          <ac:chgData name="Runde, Anne (Annie)" userId="60f02010-108e-4de9-86cc-4c89fe4bec0e" providerId="ADAL" clId="{817C5B17-5EFB-46C1-9FA7-FE136747F126}" dt="2022-12-14T23:52:27.841" v="770" actId="13244"/>
          <ac:spMkLst>
            <pc:docMk/>
            <pc:sldMk cId="0" sldId="262"/>
            <ac:spMk id="3" creationId="{48F32CB0-1595-269C-4B0E-E6FCD29C15E7}"/>
          </ac:spMkLst>
        </pc:spChg>
        <pc:spChg chg="del">
          <ac:chgData name="Runde, Anne (Annie)" userId="60f02010-108e-4de9-86cc-4c89fe4bec0e" providerId="ADAL" clId="{817C5B17-5EFB-46C1-9FA7-FE136747F126}" dt="2022-11-30T21:02:17.564" v="68" actId="478"/>
          <ac:spMkLst>
            <pc:docMk/>
            <pc:sldMk cId="0" sldId="262"/>
            <ac:spMk id="16" creationId="{D53EA241-BC56-4C01-A775-8491CE7869C4}"/>
          </ac:spMkLst>
        </pc:spChg>
      </pc:sldChg>
      <pc:sldChg chg="addSp delSp modSp mod">
        <pc:chgData name="Runde, Anne (Annie)" userId="60f02010-108e-4de9-86cc-4c89fe4bec0e" providerId="ADAL" clId="{817C5B17-5EFB-46C1-9FA7-FE136747F126}" dt="2022-12-14T23:52:33.961" v="771" actId="13244"/>
        <pc:sldMkLst>
          <pc:docMk/>
          <pc:sldMk cId="0" sldId="263"/>
        </pc:sldMkLst>
        <pc:spChg chg="add mod ord">
          <ac:chgData name="Runde, Anne (Annie)" userId="60f02010-108e-4de9-86cc-4c89fe4bec0e" providerId="ADAL" clId="{817C5B17-5EFB-46C1-9FA7-FE136747F126}" dt="2022-12-14T23:52:33.961" v="771" actId="13244"/>
          <ac:spMkLst>
            <pc:docMk/>
            <pc:sldMk cId="0" sldId="263"/>
            <ac:spMk id="3" creationId="{3AA5152C-E358-8CEE-0BFB-F400CAE104F8}"/>
          </ac:spMkLst>
        </pc:spChg>
        <pc:spChg chg="del">
          <ac:chgData name="Runde, Anne (Annie)" userId="60f02010-108e-4de9-86cc-4c89fe4bec0e" providerId="ADAL" clId="{817C5B17-5EFB-46C1-9FA7-FE136747F126}" dt="2022-11-30T21:02:24.717" v="70" actId="478"/>
          <ac:spMkLst>
            <pc:docMk/>
            <pc:sldMk cId="0" sldId="263"/>
            <ac:spMk id="16" creationId="{9068361F-9B91-4E14-8263-6F7B569C9E7B}"/>
          </ac:spMkLst>
        </pc:spChg>
        <pc:spChg chg="mod">
          <ac:chgData name="Runde, Anne (Annie)" userId="60f02010-108e-4de9-86cc-4c89fe4bec0e" providerId="ADAL" clId="{817C5B17-5EFB-46C1-9FA7-FE136747F126}" dt="2022-11-30T21:07:18.349" v="283" actId="1076"/>
          <ac:spMkLst>
            <pc:docMk/>
            <pc:sldMk cId="0" sldId="263"/>
            <ac:spMk id="173" creationId="{00000000-0000-0000-0000-000000000000}"/>
          </ac:spMkLst>
        </pc:spChg>
      </pc:sldChg>
      <pc:sldChg chg="addSp delSp modSp mod">
        <pc:chgData name="Runde, Anne (Annie)" userId="60f02010-108e-4de9-86cc-4c89fe4bec0e" providerId="ADAL" clId="{817C5B17-5EFB-46C1-9FA7-FE136747F126}" dt="2022-12-14T23:52:53.082" v="772" actId="13244"/>
        <pc:sldMkLst>
          <pc:docMk/>
          <pc:sldMk cId="0" sldId="264"/>
        </pc:sldMkLst>
        <pc:spChg chg="add mod ord">
          <ac:chgData name="Runde, Anne (Annie)" userId="60f02010-108e-4de9-86cc-4c89fe4bec0e" providerId="ADAL" clId="{817C5B17-5EFB-46C1-9FA7-FE136747F126}" dt="2022-12-14T23:52:53.082" v="772" actId="13244"/>
          <ac:spMkLst>
            <pc:docMk/>
            <pc:sldMk cId="0" sldId="264"/>
            <ac:spMk id="3" creationId="{09C753A0-F877-5254-B22D-805C6FA80A06}"/>
          </ac:spMkLst>
        </pc:spChg>
        <pc:spChg chg="del">
          <ac:chgData name="Runde, Anne (Annie)" userId="60f02010-108e-4de9-86cc-4c89fe4bec0e" providerId="ADAL" clId="{817C5B17-5EFB-46C1-9FA7-FE136747F126}" dt="2022-11-30T21:02:33.692" v="73" actId="478"/>
          <ac:spMkLst>
            <pc:docMk/>
            <pc:sldMk cId="0" sldId="264"/>
            <ac:spMk id="16" creationId="{DCBED81B-4826-4767-9BC5-65B4AC79F0B8}"/>
          </ac:spMkLst>
        </pc:spChg>
        <pc:spChg chg="mod">
          <ac:chgData name="Runde, Anne (Annie)" userId="60f02010-108e-4de9-86cc-4c89fe4bec0e" providerId="ADAL" clId="{817C5B17-5EFB-46C1-9FA7-FE136747F126}" dt="2022-11-30T21:08:05.118" v="311" actId="20577"/>
          <ac:spMkLst>
            <pc:docMk/>
            <pc:sldMk cId="0" sldId="264"/>
            <ac:spMk id="200" creationId="{00000000-0000-0000-0000-000000000000}"/>
          </ac:spMkLst>
        </pc:spChg>
      </pc:sldChg>
      <pc:sldChg chg="addSp delSp modSp mod">
        <pc:chgData name="Runde, Anne (Annie)" userId="60f02010-108e-4de9-86cc-4c89fe4bec0e" providerId="ADAL" clId="{817C5B17-5EFB-46C1-9FA7-FE136747F126}" dt="2022-12-14T23:52:58.048" v="773" actId="13244"/>
        <pc:sldMkLst>
          <pc:docMk/>
          <pc:sldMk cId="0" sldId="265"/>
        </pc:sldMkLst>
        <pc:spChg chg="add mod ord">
          <ac:chgData name="Runde, Anne (Annie)" userId="60f02010-108e-4de9-86cc-4c89fe4bec0e" providerId="ADAL" clId="{817C5B17-5EFB-46C1-9FA7-FE136747F126}" dt="2022-12-14T23:52:58.048" v="773" actId="13244"/>
          <ac:spMkLst>
            <pc:docMk/>
            <pc:sldMk cId="0" sldId="265"/>
            <ac:spMk id="3" creationId="{0A44CE5B-4641-8E66-BB00-11C662EAA3AA}"/>
          </ac:spMkLst>
        </pc:spChg>
        <pc:spChg chg="del">
          <ac:chgData name="Runde, Anne (Annie)" userId="60f02010-108e-4de9-86cc-4c89fe4bec0e" providerId="ADAL" clId="{817C5B17-5EFB-46C1-9FA7-FE136747F126}" dt="2022-11-30T21:02:41.950" v="76" actId="478"/>
          <ac:spMkLst>
            <pc:docMk/>
            <pc:sldMk cId="0" sldId="265"/>
            <ac:spMk id="16" creationId="{F33ADF98-DAFF-42EF-8543-BE564F733B11}"/>
          </ac:spMkLst>
        </pc:spChg>
      </pc:sldChg>
      <pc:sldChg chg="addSp delSp modSp mod">
        <pc:chgData name="Runde, Anne (Annie)" userId="60f02010-108e-4de9-86cc-4c89fe4bec0e" providerId="ADAL" clId="{817C5B17-5EFB-46C1-9FA7-FE136747F126}" dt="2022-12-14T23:53:01.587" v="774" actId="13244"/>
        <pc:sldMkLst>
          <pc:docMk/>
          <pc:sldMk cId="0" sldId="266"/>
        </pc:sldMkLst>
        <pc:spChg chg="add mod ord">
          <ac:chgData name="Runde, Anne (Annie)" userId="60f02010-108e-4de9-86cc-4c89fe4bec0e" providerId="ADAL" clId="{817C5B17-5EFB-46C1-9FA7-FE136747F126}" dt="2022-12-14T23:53:01.587" v="774" actId="13244"/>
          <ac:spMkLst>
            <pc:docMk/>
            <pc:sldMk cId="0" sldId="266"/>
            <ac:spMk id="3" creationId="{E8FB373B-72C8-730D-601C-3CE61442417C}"/>
          </ac:spMkLst>
        </pc:spChg>
        <pc:spChg chg="del">
          <ac:chgData name="Runde, Anne (Annie)" userId="60f02010-108e-4de9-86cc-4c89fe4bec0e" providerId="ADAL" clId="{817C5B17-5EFB-46C1-9FA7-FE136747F126}" dt="2022-11-30T21:02:54.220" v="81" actId="478"/>
          <ac:spMkLst>
            <pc:docMk/>
            <pc:sldMk cId="0" sldId="266"/>
            <ac:spMk id="16" creationId="{2ADDCFF9-F431-4E28-9B63-90F318DD0595}"/>
          </ac:spMkLst>
        </pc:spChg>
      </pc:sldChg>
      <pc:sldChg chg="addSp delSp modSp mod">
        <pc:chgData name="Runde, Anne (Annie)" userId="60f02010-108e-4de9-86cc-4c89fe4bec0e" providerId="ADAL" clId="{817C5B17-5EFB-46C1-9FA7-FE136747F126}" dt="2022-12-14T23:53:07.863" v="775" actId="13244"/>
        <pc:sldMkLst>
          <pc:docMk/>
          <pc:sldMk cId="0" sldId="267"/>
        </pc:sldMkLst>
        <pc:spChg chg="add mod ord">
          <ac:chgData name="Runde, Anne (Annie)" userId="60f02010-108e-4de9-86cc-4c89fe4bec0e" providerId="ADAL" clId="{817C5B17-5EFB-46C1-9FA7-FE136747F126}" dt="2022-12-14T23:53:07.863" v="775" actId="13244"/>
          <ac:spMkLst>
            <pc:docMk/>
            <pc:sldMk cId="0" sldId="267"/>
            <ac:spMk id="3" creationId="{AC2FCC5E-F326-CB5A-C148-1C9D7DD5F605}"/>
          </ac:spMkLst>
        </pc:spChg>
        <pc:spChg chg="del">
          <ac:chgData name="Runde, Anne (Annie)" userId="60f02010-108e-4de9-86cc-4c89fe4bec0e" providerId="ADAL" clId="{817C5B17-5EFB-46C1-9FA7-FE136747F126}" dt="2022-11-30T21:03:01.996" v="83" actId="478"/>
          <ac:spMkLst>
            <pc:docMk/>
            <pc:sldMk cId="0" sldId="267"/>
            <ac:spMk id="16" creationId="{17A7F350-0FB4-4569-8346-A97AA1A1C250}"/>
          </ac:spMkLst>
        </pc:spChg>
      </pc:sldChg>
      <pc:sldChg chg="addSp delSp modSp mod">
        <pc:chgData name="Runde, Anne (Annie)" userId="60f02010-108e-4de9-86cc-4c89fe4bec0e" providerId="ADAL" clId="{817C5B17-5EFB-46C1-9FA7-FE136747F126}" dt="2022-11-30T21:04:46.045" v="127" actId="115"/>
        <pc:sldMkLst>
          <pc:docMk/>
          <pc:sldMk cId="0" sldId="268"/>
        </pc:sldMkLst>
        <pc:spChg chg="mod">
          <ac:chgData name="Runde, Anne (Annie)" userId="60f02010-108e-4de9-86cc-4c89fe4bec0e" providerId="ADAL" clId="{817C5B17-5EFB-46C1-9FA7-FE136747F126}" dt="2022-11-30T21:04:46.045" v="127" actId="115"/>
          <ac:spMkLst>
            <pc:docMk/>
            <pc:sldMk cId="0" sldId="268"/>
            <ac:spMk id="2" creationId="{6AEB252E-37A0-4AA7-97B7-F1093A3513B7}"/>
          </ac:spMkLst>
        </pc:spChg>
        <pc:spChg chg="add mod">
          <ac:chgData name="Runde, Anne (Annie)" userId="60f02010-108e-4de9-86cc-4c89fe4bec0e" providerId="ADAL" clId="{817C5B17-5EFB-46C1-9FA7-FE136747F126}" dt="2022-11-30T21:03:16.298" v="88" actId="1076"/>
          <ac:spMkLst>
            <pc:docMk/>
            <pc:sldMk cId="0" sldId="268"/>
            <ac:spMk id="3" creationId="{96202494-EC0E-42CD-F326-4D3D1F63169A}"/>
          </ac:spMkLst>
        </pc:spChg>
        <pc:spChg chg="add del mod">
          <ac:chgData name="Runde, Anne (Annie)" userId="60f02010-108e-4de9-86cc-4c89fe4bec0e" providerId="ADAL" clId="{817C5B17-5EFB-46C1-9FA7-FE136747F126}" dt="2022-11-30T21:04:05.154" v="115" actId="478"/>
          <ac:spMkLst>
            <pc:docMk/>
            <pc:sldMk cId="0" sldId="268"/>
            <ac:spMk id="5" creationId="{DE3B9BB2-5E88-91AD-4391-702C752B2701}"/>
          </ac:spMkLst>
        </pc:spChg>
        <pc:spChg chg="add del mod">
          <ac:chgData name="Runde, Anne (Annie)" userId="60f02010-108e-4de9-86cc-4c89fe4bec0e" providerId="ADAL" clId="{817C5B17-5EFB-46C1-9FA7-FE136747F126}" dt="2022-11-30T21:04:25.406" v="122" actId="478"/>
          <ac:spMkLst>
            <pc:docMk/>
            <pc:sldMk cId="0" sldId="268"/>
            <ac:spMk id="7" creationId="{1D25F75E-4814-7699-4E11-0104814BDC1D}"/>
          </ac:spMkLst>
        </pc:spChg>
        <pc:spChg chg="add del mod">
          <ac:chgData name="Runde, Anne (Annie)" userId="60f02010-108e-4de9-86cc-4c89fe4bec0e" providerId="ADAL" clId="{817C5B17-5EFB-46C1-9FA7-FE136747F126}" dt="2022-11-30T21:04:21.822" v="121" actId="478"/>
          <ac:spMkLst>
            <pc:docMk/>
            <pc:sldMk cId="0" sldId="268"/>
            <ac:spMk id="258" creationId="{00000000-0000-0000-0000-000000000000}"/>
          </ac:spMkLst>
        </pc:spChg>
        <pc:spChg chg="del">
          <ac:chgData name="Runde, Anne (Annie)" userId="60f02010-108e-4de9-86cc-4c89fe4bec0e" providerId="ADAL" clId="{817C5B17-5EFB-46C1-9FA7-FE136747F126}" dt="2022-11-30T21:03:13.485" v="87" actId="478"/>
          <ac:spMkLst>
            <pc:docMk/>
            <pc:sldMk cId="0" sldId="268"/>
            <ac:spMk id="267" creationId="{00000000-0000-0000-0000-000000000000}"/>
          </ac:spMkLst>
        </pc:spChg>
      </pc:sldChg>
      <pc:sldChg chg="addSp delSp modSp mod">
        <pc:chgData name="Runde, Anne (Annie)" userId="60f02010-108e-4de9-86cc-4c89fe4bec0e" providerId="ADAL" clId="{817C5B17-5EFB-46C1-9FA7-FE136747F126}" dt="2022-11-30T21:38:25.204" v="342" actId="1076"/>
        <pc:sldMkLst>
          <pc:docMk/>
          <pc:sldMk cId="0" sldId="269"/>
        </pc:sldMkLst>
        <pc:spChg chg="del mod">
          <ac:chgData name="Runde, Anne (Annie)" userId="60f02010-108e-4de9-86cc-4c89fe4bec0e" providerId="ADAL" clId="{817C5B17-5EFB-46C1-9FA7-FE136747F126}" dt="2022-11-30T21:36:21.311" v="338" actId="478"/>
          <ac:spMkLst>
            <pc:docMk/>
            <pc:sldMk cId="0" sldId="269"/>
            <ac:spMk id="281" creationId="{00000000-0000-0000-0000-000000000000}"/>
          </ac:spMkLst>
        </pc:spChg>
        <pc:picChg chg="add mod">
          <ac:chgData name="Runde, Anne (Annie)" userId="60f02010-108e-4de9-86cc-4c89fe4bec0e" providerId="ADAL" clId="{817C5B17-5EFB-46C1-9FA7-FE136747F126}" dt="2022-11-30T21:38:25.204" v="342" actId="1076"/>
          <ac:picMkLst>
            <pc:docMk/>
            <pc:sldMk cId="0" sldId="269"/>
            <ac:picMk id="4" creationId="{7B4B536F-FFC1-17A1-0C20-AC55C6366B98}"/>
          </ac:picMkLst>
        </pc:picChg>
        <pc:picChg chg="del">
          <ac:chgData name="Runde, Anne (Annie)" userId="60f02010-108e-4de9-86cc-4c89fe4bec0e" providerId="ADAL" clId="{817C5B17-5EFB-46C1-9FA7-FE136747F126}" dt="2022-11-30T21:36:19.693" v="337" actId="478"/>
          <ac:picMkLst>
            <pc:docMk/>
            <pc:sldMk cId="0" sldId="269"/>
            <ac:picMk id="280" creationId="{00000000-0000-0000-0000-000000000000}"/>
          </ac:picMkLst>
        </pc:picChg>
      </pc:sldChg>
      <pc:sldChg chg="modSp mod">
        <pc:chgData name="Runde, Anne (Annie)" userId="60f02010-108e-4de9-86cc-4c89fe4bec0e" providerId="ADAL" clId="{817C5B17-5EFB-46C1-9FA7-FE136747F126}" dt="2022-12-14T01:43:15.027" v="353" actId="207"/>
        <pc:sldMkLst>
          <pc:docMk/>
          <pc:sldMk cId="0" sldId="271"/>
        </pc:sldMkLst>
        <pc:spChg chg="mod">
          <ac:chgData name="Runde, Anne (Annie)" userId="60f02010-108e-4de9-86cc-4c89fe4bec0e" providerId="ADAL" clId="{817C5B17-5EFB-46C1-9FA7-FE136747F126}" dt="2022-12-14T01:43:15.027" v="353" actId="207"/>
          <ac:spMkLst>
            <pc:docMk/>
            <pc:sldMk cId="0" sldId="271"/>
            <ac:spMk id="303" creationId="{00000000-0000-0000-0000-000000000000}"/>
          </ac:spMkLst>
        </pc:spChg>
        <pc:picChg chg="mod">
          <ac:chgData name="Runde, Anne (Annie)" userId="60f02010-108e-4de9-86cc-4c89fe4bec0e" providerId="ADAL" clId="{817C5B17-5EFB-46C1-9FA7-FE136747F126}" dt="2022-12-14T01:42:03.010" v="345" actId="14861"/>
          <ac:picMkLst>
            <pc:docMk/>
            <pc:sldMk cId="0" sldId="271"/>
            <ac:picMk id="311" creationId="{00000000-0000-0000-0000-000000000000}"/>
          </ac:picMkLst>
        </pc:picChg>
      </pc:sldChg>
      <pc:sldChg chg="modAnim">
        <pc:chgData name="Runde, Anne (Annie)" userId="60f02010-108e-4de9-86cc-4c89fe4bec0e" providerId="ADAL" clId="{817C5B17-5EFB-46C1-9FA7-FE136747F126}" dt="2022-12-14T19:34:50.773" v="410"/>
        <pc:sldMkLst>
          <pc:docMk/>
          <pc:sldMk cId="0" sldId="272"/>
        </pc:sldMkLst>
      </pc:sldChg>
      <pc:sldChg chg="addSp delSp modSp mod">
        <pc:chgData name="Runde, Anne (Annie)" userId="60f02010-108e-4de9-86cc-4c89fe4bec0e" providerId="ADAL" clId="{817C5B17-5EFB-46C1-9FA7-FE136747F126}" dt="2022-12-14T01:43:03.509" v="352" actId="1076"/>
        <pc:sldMkLst>
          <pc:docMk/>
          <pc:sldMk cId="0" sldId="273"/>
        </pc:sldMkLst>
        <pc:spChg chg="mod">
          <ac:chgData name="Runde, Anne (Annie)" userId="60f02010-108e-4de9-86cc-4c89fe4bec0e" providerId="ADAL" clId="{817C5B17-5EFB-46C1-9FA7-FE136747F126}" dt="2022-11-30T21:05:40.275" v="129" actId="207"/>
          <ac:spMkLst>
            <pc:docMk/>
            <pc:sldMk cId="0" sldId="273"/>
            <ac:spMk id="329" creationId="{00000000-0000-0000-0000-000000000000}"/>
          </ac:spMkLst>
        </pc:spChg>
        <pc:picChg chg="add mod">
          <ac:chgData name="Runde, Anne (Annie)" userId="60f02010-108e-4de9-86cc-4c89fe4bec0e" providerId="ADAL" clId="{817C5B17-5EFB-46C1-9FA7-FE136747F126}" dt="2022-12-14T01:43:03.509" v="352" actId="1076"/>
          <ac:picMkLst>
            <pc:docMk/>
            <pc:sldMk cId="0" sldId="273"/>
            <ac:picMk id="4" creationId="{137B9BFF-9B45-14EC-237D-506F0A31FC74}"/>
          </ac:picMkLst>
        </pc:picChg>
        <pc:picChg chg="del">
          <ac:chgData name="Runde, Anne (Annie)" userId="60f02010-108e-4de9-86cc-4c89fe4bec0e" providerId="ADAL" clId="{817C5B17-5EFB-46C1-9FA7-FE136747F126}" dt="2022-12-14T01:42:56.518" v="349" actId="478"/>
          <ac:picMkLst>
            <pc:docMk/>
            <pc:sldMk cId="0" sldId="273"/>
            <ac:picMk id="337" creationId="{00000000-0000-0000-0000-000000000000}"/>
          </ac:picMkLst>
        </pc:picChg>
      </pc:sldChg>
    </pc:docChg>
  </pc:docChgLst>
  <pc:docChgLst>
    <pc:chgData name="Coble, Deborah A" userId="S::dcoble@blm.gov::edb799e7-acd2-4d1e-a010-893bd14d0664" providerId="AD" clId="Web-{E4E9EA4E-6557-881F-4E8B-13B503699476}"/>
    <pc:docChg chg="mod modSld">
      <pc:chgData name="Coble, Deborah A" userId="S::dcoble@blm.gov::edb799e7-acd2-4d1e-a010-893bd14d0664" providerId="AD" clId="Web-{E4E9EA4E-6557-881F-4E8B-13B503699476}" dt="2023-09-11T17:53:05.559" v="3" actId="20577"/>
      <pc:docMkLst>
        <pc:docMk/>
      </pc:docMkLst>
      <pc:sldChg chg="addCm">
        <pc:chgData name="Coble, Deborah A" userId="S::dcoble@blm.gov::edb799e7-acd2-4d1e-a010-893bd14d0664" providerId="AD" clId="Web-{E4E9EA4E-6557-881F-4E8B-13B503699476}" dt="2023-09-11T17:52:37.152" v="1"/>
        <pc:sldMkLst>
          <pc:docMk/>
          <pc:sldMk cId="0" sldId="266"/>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E4E9EA4E-6557-881F-4E8B-13B503699476}" dt="2023-09-11T17:52:37.152" v="1"/>
              <pc2:cmMkLst xmlns:pc2="http://schemas.microsoft.com/office/powerpoint/2019/9/main/command">
                <pc:docMk/>
                <pc:sldMk cId="0" sldId="266"/>
                <pc2:cmMk id="{B3C5651A-0FA5-41F7-B540-DBA04C339167}"/>
              </pc2:cmMkLst>
            </pc226:cmChg>
          </p:ext>
        </pc:extLst>
      </pc:sldChg>
      <pc:sldChg chg="modSp">
        <pc:chgData name="Coble, Deborah A" userId="S::dcoble@blm.gov::edb799e7-acd2-4d1e-a010-893bd14d0664" providerId="AD" clId="Web-{E4E9EA4E-6557-881F-4E8B-13B503699476}" dt="2023-09-11T17:53:05.559" v="3" actId="20577"/>
        <pc:sldMkLst>
          <pc:docMk/>
          <pc:sldMk cId="0" sldId="267"/>
        </pc:sldMkLst>
        <pc:spChg chg="mod">
          <ac:chgData name="Coble, Deborah A" userId="S::dcoble@blm.gov::edb799e7-acd2-4d1e-a010-893bd14d0664" providerId="AD" clId="Web-{E4E9EA4E-6557-881F-4E8B-13B503699476}" dt="2023-09-11T17:53:05.559" v="3" actId="20577"/>
          <ac:spMkLst>
            <pc:docMk/>
            <pc:sldMk cId="0" sldId="267"/>
            <ac:spMk id="250" creationId="{00000000-0000-0000-0000-000000000000}"/>
          </ac:spMkLst>
        </pc:spChg>
      </pc:sldChg>
    </pc:docChg>
  </pc:docChgLst>
  <pc:docChgLst>
    <pc:chgData name="Coble, Deborah A" userId="S::dcoble@blm.gov::edb799e7-acd2-4d1e-a010-893bd14d0664" providerId="AD" clId="Web-{85FCEB8B-09BF-B56A-E969-1CEA98173C38}"/>
    <pc:docChg chg="modSld">
      <pc:chgData name="Coble, Deborah A" userId="S::dcoble@blm.gov::edb799e7-acd2-4d1e-a010-893bd14d0664" providerId="AD" clId="Web-{85FCEB8B-09BF-B56A-E969-1CEA98173C38}" dt="2023-11-28T21:22:36.657" v="53" actId="1076"/>
      <pc:docMkLst>
        <pc:docMk/>
      </pc:docMkLst>
      <pc:sldChg chg="modSp">
        <pc:chgData name="Coble, Deborah A" userId="S::dcoble@blm.gov::edb799e7-acd2-4d1e-a010-893bd14d0664" providerId="AD" clId="Web-{85FCEB8B-09BF-B56A-E969-1CEA98173C38}" dt="2023-11-28T21:20:07.484" v="8" actId="20577"/>
        <pc:sldMkLst>
          <pc:docMk/>
          <pc:sldMk cId="0" sldId="256"/>
        </pc:sldMkLst>
        <pc:spChg chg="mod">
          <ac:chgData name="Coble, Deborah A" userId="S::dcoble@blm.gov::edb799e7-acd2-4d1e-a010-893bd14d0664" providerId="AD" clId="Web-{85FCEB8B-09BF-B56A-E969-1CEA98173C38}" dt="2023-11-28T21:19:47.796" v="0" actId="20577"/>
          <ac:spMkLst>
            <pc:docMk/>
            <pc:sldMk cId="0" sldId="256"/>
            <ac:spMk id="59" creationId="{00000000-0000-0000-0000-000000000000}"/>
          </ac:spMkLst>
        </pc:spChg>
        <pc:spChg chg="mod">
          <ac:chgData name="Coble, Deborah A" userId="S::dcoble@blm.gov::edb799e7-acd2-4d1e-a010-893bd14d0664" providerId="AD" clId="Web-{85FCEB8B-09BF-B56A-E969-1CEA98173C38}" dt="2023-11-28T21:20:07.484" v="8" actId="20577"/>
          <ac:spMkLst>
            <pc:docMk/>
            <pc:sldMk cId="0" sldId="256"/>
            <ac:spMk id="66" creationId="{00000000-0000-0000-0000-000000000000}"/>
          </ac:spMkLst>
        </pc:spChg>
      </pc:sldChg>
      <pc:sldChg chg="modSp">
        <pc:chgData name="Coble, Deborah A" userId="S::dcoble@blm.gov::edb799e7-acd2-4d1e-a010-893bd14d0664" providerId="AD" clId="Web-{85FCEB8B-09BF-B56A-E969-1CEA98173C38}" dt="2023-11-28T21:20:23.640" v="11" actId="20577"/>
        <pc:sldMkLst>
          <pc:docMk/>
          <pc:sldMk cId="0" sldId="258"/>
        </pc:sldMkLst>
        <pc:spChg chg="mod">
          <ac:chgData name="Coble, Deborah A" userId="S::dcoble@blm.gov::edb799e7-acd2-4d1e-a010-893bd14d0664" providerId="AD" clId="Web-{85FCEB8B-09BF-B56A-E969-1CEA98173C38}" dt="2023-11-28T21:20:23.640" v="11" actId="20577"/>
          <ac:spMkLst>
            <pc:docMk/>
            <pc:sldMk cId="0" sldId="258"/>
            <ac:spMk id="83" creationId="{00000000-0000-0000-0000-000000000000}"/>
          </ac:spMkLst>
        </pc:spChg>
      </pc:sldChg>
      <pc:sldChg chg="modSp">
        <pc:chgData name="Coble, Deborah A" userId="S::dcoble@blm.gov::edb799e7-acd2-4d1e-a010-893bd14d0664" providerId="AD" clId="Web-{85FCEB8B-09BF-B56A-E969-1CEA98173C38}" dt="2023-11-28T21:21:01.937" v="28" actId="14100"/>
        <pc:sldMkLst>
          <pc:docMk/>
          <pc:sldMk cId="0" sldId="260"/>
        </pc:sldMkLst>
        <pc:spChg chg="mod">
          <ac:chgData name="Coble, Deborah A" userId="S::dcoble@blm.gov::edb799e7-acd2-4d1e-a010-893bd14d0664" providerId="AD" clId="Web-{85FCEB8B-09BF-B56A-E969-1CEA98173C38}" dt="2023-11-28T21:21:01.937" v="28" actId="14100"/>
          <ac:spMkLst>
            <pc:docMk/>
            <pc:sldMk cId="0" sldId="260"/>
            <ac:spMk id="134" creationId="{00000000-0000-0000-0000-000000000000}"/>
          </ac:spMkLst>
        </pc:spChg>
      </pc:sldChg>
      <pc:sldChg chg="addSp delSp modSp">
        <pc:chgData name="Coble, Deborah A" userId="S::dcoble@blm.gov::edb799e7-acd2-4d1e-a010-893bd14d0664" providerId="AD" clId="Web-{85FCEB8B-09BF-B56A-E969-1CEA98173C38}" dt="2023-11-28T21:21:24.641" v="32" actId="1076"/>
        <pc:sldMkLst>
          <pc:docMk/>
          <pc:sldMk cId="0" sldId="261"/>
        </pc:sldMkLst>
        <pc:spChg chg="add mod">
          <ac:chgData name="Coble, Deborah A" userId="S::dcoble@blm.gov::edb799e7-acd2-4d1e-a010-893bd14d0664" providerId="AD" clId="Web-{85FCEB8B-09BF-B56A-E969-1CEA98173C38}" dt="2023-11-28T21:21:24.641" v="32" actId="1076"/>
          <ac:spMkLst>
            <pc:docMk/>
            <pc:sldMk cId="0" sldId="261"/>
            <ac:spMk id="4" creationId="{97907281-C17B-54EB-500B-42AEDF53AFE3}"/>
          </ac:spMkLst>
        </pc:spChg>
        <pc:spChg chg="del">
          <ac:chgData name="Coble, Deborah A" userId="S::dcoble@blm.gov::edb799e7-acd2-4d1e-a010-893bd14d0664" providerId="AD" clId="Web-{85FCEB8B-09BF-B56A-E969-1CEA98173C38}" dt="2023-11-28T21:21:14.422" v="29"/>
          <ac:spMkLst>
            <pc:docMk/>
            <pc:sldMk cId="0" sldId="261"/>
            <ac:spMk id="16" creationId="{3035C1F7-D1FF-41D7-BB70-85BE8623FDAF}"/>
          </ac:spMkLst>
        </pc:spChg>
      </pc:sldChg>
      <pc:sldChg chg="addSp delSp modSp">
        <pc:chgData name="Coble, Deborah A" userId="S::dcoble@blm.gov::edb799e7-acd2-4d1e-a010-893bd14d0664" providerId="AD" clId="Web-{85FCEB8B-09BF-B56A-E969-1CEA98173C38}" dt="2023-11-28T21:21:34.891" v="35" actId="1076"/>
        <pc:sldMkLst>
          <pc:docMk/>
          <pc:sldMk cId="0" sldId="262"/>
        </pc:sldMkLst>
        <pc:spChg chg="del">
          <ac:chgData name="Coble, Deborah A" userId="S::dcoble@blm.gov::edb799e7-acd2-4d1e-a010-893bd14d0664" providerId="AD" clId="Web-{85FCEB8B-09BF-B56A-E969-1CEA98173C38}" dt="2023-11-28T21:21:29.594" v="33"/>
          <ac:spMkLst>
            <pc:docMk/>
            <pc:sldMk cId="0" sldId="262"/>
            <ac:spMk id="3" creationId="{48F32CB0-1595-269C-4B0E-E6FCD29C15E7}"/>
          </ac:spMkLst>
        </pc:spChg>
        <pc:spChg chg="add mod">
          <ac:chgData name="Coble, Deborah A" userId="S::dcoble@blm.gov::edb799e7-acd2-4d1e-a010-893bd14d0664" providerId="AD" clId="Web-{85FCEB8B-09BF-B56A-E969-1CEA98173C38}" dt="2023-11-28T21:21:34.891" v="35" actId="1076"/>
          <ac:spMkLst>
            <pc:docMk/>
            <pc:sldMk cId="0" sldId="262"/>
            <ac:spMk id="5" creationId="{EA8312DF-B8B6-AE7F-C83B-AA79103ED522}"/>
          </ac:spMkLst>
        </pc:spChg>
      </pc:sldChg>
      <pc:sldChg chg="addSp delSp modSp">
        <pc:chgData name="Coble, Deborah A" userId="S::dcoble@blm.gov::edb799e7-acd2-4d1e-a010-893bd14d0664" providerId="AD" clId="Web-{85FCEB8B-09BF-B56A-E969-1CEA98173C38}" dt="2023-11-28T21:21:45.844" v="38" actId="1076"/>
        <pc:sldMkLst>
          <pc:docMk/>
          <pc:sldMk cId="0" sldId="263"/>
        </pc:sldMkLst>
        <pc:spChg chg="del">
          <ac:chgData name="Coble, Deborah A" userId="S::dcoble@blm.gov::edb799e7-acd2-4d1e-a010-893bd14d0664" providerId="AD" clId="Web-{85FCEB8B-09BF-B56A-E969-1CEA98173C38}" dt="2023-11-28T21:21:40.688" v="36"/>
          <ac:spMkLst>
            <pc:docMk/>
            <pc:sldMk cId="0" sldId="263"/>
            <ac:spMk id="3" creationId="{3AA5152C-E358-8CEE-0BFB-F400CAE104F8}"/>
          </ac:spMkLst>
        </pc:spChg>
        <pc:spChg chg="add mod">
          <ac:chgData name="Coble, Deborah A" userId="S::dcoble@blm.gov::edb799e7-acd2-4d1e-a010-893bd14d0664" providerId="AD" clId="Web-{85FCEB8B-09BF-B56A-E969-1CEA98173C38}" dt="2023-11-28T21:21:45.844" v="38" actId="1076"/>
          <ac:spMkLst>
            <pc:docMk/>
            <pc:sldMk cId="0" sldId="263"/>
            <ac:spMk id="5" creationId="{F7245F35-67DE-48A8-E240-3CE6F0493A71}"/>
          </ac:spMkLst>
        </pc:spChg>
      </pc:sldChg>
      <pc:sldChg chg="addSp delSp modSp">
        <pc:chgData name="Coble, Deborah A" userId="S::dcoble@blm.gov::edb799e7-acd2-4d1e-a010-893bd14d0664" providerId="AD" clId="Web-{85FCEB8B-09BF-B56A-E969-1CEA98173C38}" dt="2023-11-28T21:21:55.469" v="41" actId="1076"/>
        <pc:sldMkLst>
          <pc:docMk/>
          <pc:sldMk cId="0" sldId="264"/>
        </pc:sldMkLst>
        <pc:spChg chg="del">
          <ac:chgData name="Coble, Deborah A" userId="S::dcoble@blm.gov::edb799e7-acd2-4d1e-a010-893bd14d0664" providerId="AD" clId="Web-{85FCEB8B-09BF-B56A-E969-1CEA98173C38}" dt="2023-11-28T21:21:50.282" v="39"/>
          <ac:spMkLst>
            <pc:docMk/>
            <pc:sldMk cId="0" sldId="264"/>
            <ac:spMk id="3" creationId="{09C753A0-F877-5254-B22D-805C6FA80A06}"/>
          </ac:spMkLst>
        </pc:spChg>
        <pc:spChg chg="add mod">
          <ac:chgData name="Coble, Deborah A" userId="S::dcoble@blm.gov::edb799e7-acd2-4d1e-a010-893bd14d0664" providerId="AD" clId="Web-{85FCEB8B-09BF-B56A-E969-1CEA98173C38}" dt="2023-11-28T21:21:55.469" v="41" actId="1076"/>
          <ac:spMkLst>
            <pc:docMk/>
            <pc:sldMk cId="0" sldId="264"/>
            <ac:spMk id="5" creationId="{F647EBCB-B128-C188-4D4F-D43FED6CAB6C}"/>
          </ac:spMkLst>
        </pc:spChg>
      </pc:sldChg>
      <pc:sldChg chg="addSp delSp modSp">
        <pc:chgData name="Coble, Deborah A" userId="S::dcoble@blm.gov::edb799e7-acd2-4d1e-a010-893bd14d0664" providerId="AD" clId="Web-{85FCEB8B-09BF-B56A-E969-1CEA98173C38}" dt="2023-11-28T21:22:05.485" v="44" actId="1076"/>
        <pc:sldMkLst>
          <pc:docMk/>
          <pc:sldMk cId="0" sldId="265"/>
        </pc:sldMkLst>
        <pc:spChg chg="del">
          <ac:chgData name="Coble, Deborah A" userId="S::dcoble@blm.gov::edb799e7-acd2-4d1e-a010-893bd14d0664" providerId="AD" clId="Web-{85FCEB8B-09BF-B56A-E969-1CEA98173C38}" dt="2023-11-28T21:22:01.938" v="42"/>
          <ac:spMkLst>
            <pc:docMk/>
            <pc:sldMk cId="0" sldId="265"/>
            <ac:spMk id="3" creationId="{0A44CE5B-4641-8E66-BB00-11C662EAA3AA}"/>
          </ac:spMkLst>
        </pc:spChg>
        <pc:spChg chg="add mod">
          <ac:chgData name="Coble, Deborah A" userId="S::dcoble@blm.gov::edb799e7-acd2-4d1e-a010-893bd14d0664" providerId="AD" clId="Web-{85FCEB8B-09BF-B56A-E969-1CEA98173C38}" dt="2023-11-28T21:22:05.485" v="44" actId="1076"/>
          <ac:spMkLst>
            <pc:docMk/>
            <pc:sldMk cId="0" sldId="265"/>
            <ac:spMk id="5" creationId="{D8347B9D-4FB3-C379-F15A-77270474501F}"/>
          </ac:spMkLst>
        </pc:spChg>
      </pc:sldChg>
      <pc:sldChg chg="addSp delSp modSp">
        <pc:chgData name="Coble, Deborah A" userId="S::dcoble@blm.gov::edb799e7-acd2-4d1e-a010-893bd14d0664" providerId="AD" clId="Web-{85FCEB8B-09BF-B56A-E969-1CEA98173C38}" dt="2023-11-28T21:22:15.516" v="47" actId="1076"/>
        <pc:sldMkLst>
          <pc:docMk/>
          <pc:sldMk cId="0" sldId="266"/>
        </pc:sldMkLst>
        <pc:spChg chg="del">
          <ac:chgData name="Coble, Deborah A" userId="S::dcoble@blm.gov::edb799e7-acd2-4d1e-a010-893bd14d0664" providerId="AD" clId="Web-{85FCEB8B-09BF-B56A-E969-1CEA98173C38}" dt="2023-11-28T21:22:09.922" v="45"/>
          <ac:spMkLst>
            <pc:docMk/>
            <pc:sldMk cId="0" sldId="266"/>
            <ac:spMk id="3" creationId="{E8FB373B-72C8-730D-601C-3CE61442417C}"/>
          </ac:spMkLst>
        </pc:spChg>
        <pc:spChg chg="add mod">
          <ac:chgData name="Coble, Deborah A" userId="S::dcoble@blm.gov::edb799e7-acd2-4d1e-a010-893bd14d0664" providerId="AD" clId="Web-{85FCEB8B-09BF-B56A-E969-1CEA98173C38}" dt="2023-11-28T21:22:15.516" v="47" actId="1076"/>
          <ac:spMkLst>
            <pc:docMk/>
            <pc:sldMk cId="0" sldId="266"/>
            <ac:spMk id="5" creationId="{616329DA-42DC-156A-EA7E-24186C875140}"/>
          </ac:spMkLst>
        </pc:spChg>
      </pc:sldChg>
      <pc:sldChg chg="addSp delSp modSp">
        <pc:chgData name="Coble, Deborah A" userId="S::dcoble@blm.gov::edb799e7-acd2-4d1e-a010-893bd14d0664" providerId="AD" clId="Web-{85FCEB8B-09BF-B56A-E969-1CEA98173C38}" dt="2023-11-28T21:22:25.641" v="50" actId="1076"/>
        <pc:sldMkLst>
          <pc:docMk/>
          <pc:sldMk cId="0" sldId="267"/>
        </pc:sldMkLst>
        <pc:spChg chg="del">
          <ac:chgData name="Coble, Deborah A" userId="S::dcoble@blm.gov::edb799e7-acd2-4d1e-a010-893bd14d0664" providerId="AD" clId="Web-{85FCEB8B-09BF-B56A-E969-1CEA98173C38}" dt="2023-11-28T21:22:19.594" v="48"/>
          <ac:spMkLst>
            <pc:docMk/>
            <pc:sldMk cId="0" sldId="267"/>
            <ac:spMk id="3" creationId="{AC2FCC5E-F326-CB5A-C148-1C9D7DD5F605}"/>
          </ac:spMkLst>
        </pc:spChg>
        <pc:spChg chg="add mod">
          <ac:chgData name="Coble, Deborah A" userId="S::dcoble@blm.gov::edb799e7-acd2-4d1e-a010-893bd14d0664" providerId="AD" clId="Web-{85FCEB8B-09BF-B56A-E969-1CEA98173C38}" dt="2023-11-28T21:22:25.641" v="50" actId="1076"/>
          <ac:spMkLst>
            <pc:docMk/>
            <pc:sldMk cId="0" sldId="267"/>
            <ac:spMk id="5" creationId="{92EF535C-9723-57CE-917B-14430C22EB8B}"/>
          </ac:spMkLst>
        </pc:spChg>
      </pc:sldChg>
      <pc:sldChg chg="addSp delSp modSp">
        <pc:chgData name="Coble, Deborah A" userId="S::dcoble@blm.gov::edb799e7-acd2-4d1e-a010-893bd14d0664" providerId="AD" clId="Web-{85FCEB8B-09BF-B56A-E969-1CEA98173C38}" dt="2023-11-28T21:22:36.657" v="53" actId="1076"/>
        <pc:sldMkLst>
          <pc:docMk/>
          <pc:sldMk cId="0" sldId="268"/>
        </pc:sldMkLst>
        <pc:spChg chg="del">
          <ac:chgData name="Coble, Deborah A" userId="S::dcoble@blm.gov::edb799e7-acd2-4d1e-a010-893bd14d0664" providerId="AD" clId="Web-{85FCEB8B-09BF-B56A-E969-1CEA98173C38}" dt="2023-11-28T21:22:33.219" v="51"/>
          <ac:spMkLst>
            <pc:docMk/>
            <pc:sldMk cId="0" sldId="268"/>
            <ac:spMk id="3" creationId="{96202494-EC0E-42CD-F326-4D3D1F63169A}"/>
          </ac:spMkLst>
        </pc:spChg>
        <pc:spChg chg="add mod">
          <ac:chgData name="Coble, Deborah A" userId="S::dcoble@blm.gov::edb799e7-acd2-4d1e-a010-893bd14d0664" providerId="AD" clId="Web-{85FCEB8B-09BF-B56A-E969-1CEA98173C38}" dt="2023-11-28T21:22:36.657" v="53" actId="1076"/>
          <ac:spMkLst>
            <pc:docMk/>
            <pc:sldMk cId="0" sldId="268"/>
            <ac:spMk id="5" creationId="{0DCA957C-D8D7-9AAF-2C55-ADFA973CC0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b4b9e04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b4b9e04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b4b9e0453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b4b9e0453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7776098e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7776098e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b4b9e0453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b4b9e0453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b4b9e0453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7b4b9e0453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b4b9e0453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b4b9e0453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7776098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e7776098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b4b9e0453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7b4b9e0453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b4b9e0453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b4b9e0453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b4b9e0453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b4b9e0453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b4b9e045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b4b9e045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b4b9e04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b4b9e04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7776098e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7776098e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7776098e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7776098e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b4b9e0453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b4b9e045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b4b9e0453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b4b9e0453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b4b9e0453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b4b9e0453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b4b9e0453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b4b9e0453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3.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7.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8" name="Google Shape;58;p13">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879"/>
            <a:ext cx="9144003" cy="2060848"/>
          </a:xfrm>
          <a:prstGeom prst="rect">
            <a:avLst/>
          </a:prstGeom>
          <a:noFill/>
          <a:ln>
            <a:noFill/>
          </a:ln>
        </p:spPr>
      </p:pic>
      <p:pic>
        <p:nvPicPr>
          <p:cNvPr id="62" name="Google Shape;62;p13" descr="Bureau of Land Management Logo&#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1105" y="135429"/>
            <a:ext cx="685800" cy="602392"/>
          </a:xfrm>
          <a:prstGeom prst="rect">
            <a:avLst/>
          </a:prstGeom>
          <a:noFill/>
          <a:ln>
            <a:noFill/>
          </a:ln>
        </p:spPr>
      </p:pic>
      <p:sp>
        <p:nvSpPr>
          <p:cNvPr id="61" name="Google Shape;61;p13"/>
          <p:cNvSpPr txBox="1"/>
          <p:nvPr/>
        </p:nvSpPr>
        <p:spPr>
          <a:xfrm>
            <a:off x="1043608"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b="0" i="0" u="none" strike="noStrike" cap="none">
                <a:solidFill>
                  <a:srgbClr val="FFFFFF"/>
                </a:solidFill>
                <a:latin typeface="Roboto"/>
                <a:ea typeface="Roboto"/>
                <a:cs typeface="Roboto"/>
                <a:sym typeface="Roboto"/>
              </a:rPr>
              <a:t>U.S. Department of the Interior</a:t>
            </a:r>
            <a:br>
              <a:rPr lang="en" sz="850" b="0" i="0" u="none" strike="noStrike" cap="none">
                <a:solidFill>
                  <a:srgbClr val="FFFFFF"/>
                </a:solidFill>
                <a:latin typeface="Roboto"/>
                <a:ea typeface="Roboto"/>
                <a:cs typeface="Roboto"/>
                <a:sym typeface="Roboto"/>
              </a:rPr>
            </a:br>
            <a:r>
              <a:rPr lang="en" sz="850" b="0" i="0" u="none" strike="noStrike" cap="none">
                <a:solidFill>
                  <a:srgbClr val="FFFFFF"/>
                </a:solidFill>
                <a:latin typeface="Roboto"/>
                <a:ea typeface="Roboto"/>
                <a:cs typeface="Roboto"/>
                <a:sym typeface="Roboto"/>
              </a:rPr>
              <a:t>Bureau of Land Management</a:t>
            </a:r>
            <a:endParaRPr sz="850" b="0" i="0" u="none" strike="noStrike" cap="none">
              <a:solidFill>
                <a:srgbClr val="000000"/>
              </a:solidFill>
              <a:latin typeface="Roboto"/>
              <a:ea typeface="Roboto"/>
              <a:cs typeface="Roboto"/>
              <a:sym typeface="Roboto"/>
            </a:endParaRPr>
          </a:p>
        </p:txBody>
      </p:sp>
      <p:pic>
        <p:nvPicPr>
          <p:cNvPr id="63" name="Google Shape;63;p13" descr="Campbell Creek Science Center logo"/>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354875" y="101124"/>
            <a:ext cx="685800" cy="671014"/>
          </a:xfrm>
          <a:prstGeom prst="rect">
            <a:avLst/>
          </a:prstGeom>
          <a:noFill/>
          <a:ln>
            <a:noFill/>
          </a:ln>
        </p:spPr>
      </p:pic>
      <p:sp>
        <p:nvSpPr>
          <p:cNvPr id="64" name="Google Shape;64;p13">
            <a:extLst>
              <a:ext uri="{C183D7F6-B498-43B3-948B-1728B52AA6E4}">
                <adec:decorative xmlns:adec="http://schemas.microsoft.com/office/drawing/2017/decorative" val="1"/>
              </a:ext>
            </a:extLst>
          </p:cNvPr>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2" name="Title 1">
            <a:extLst>
              <a:ext uri="{FF2B5EF4-FFF2-40B4-BE49-F238E27FC236}">
                <a16:creationId xmlns:a16="http://schemas.microsoft.com/office/drawing/2014/main" id="{B9934BD3-B712-45E8-BC3B-15566B8C35DC}"/>
              </a:ext>
            </a:extLst>
          </p:cNvPr>
          <p:cNvSpPr>
            <a:spLocks noGrp="1"/>
          </p:cNvSpPr>
          <p:nvPr>
            <p:ph type="ctrTitle"/>
          </p:nvPr>
        </p:nvSpPr>
        <p:spPr>
          <a:xfrm>
            <a:off x="-529960" y="954404"/>
            <a:ext cx="6712547" cy="787420"/>
          </a:xfrm>
        </p:spPr>
        <p:txBody>
          <a:bodyPr/>
          <a:lstStyle/>
          <a:p>
            <a:pPr rtl="0"/>
            <a:r>
              <a:rPr lang="en-US" sz="4400" b="1" i="0" dirty="0">
                <a:solidFill>
                  <a:srgbClr val="FFFFFF"/>
                </a:solidFill>
                <a:effectLst/>
                <a:latin typeface="Roboto" panose="02000000000000000000" pitchFamily="2" charset="0"/>
                <a:ea typeface="Roboto" panose="02000000000000000000" pitchFamily="2" charset="0"/>
                <a:cs typeface="Roboto" panose="02000000000000000000" pitchFamily="2" charset="0"/>
              </a:rPr>
              <a:t>Salmon Adaptations</a:t>
            </a:r>
            <a:endParaRPr lang="en-US" dirty="0"/>
          </a:p>
        </p:txBody>
      </p:sp>
      <p:sp>
        <p:nvSpPr>
          <p:cNvPr id="59" name="Google Shape;59;p13"/>
          <p:cNvSpPr txBox="1"/>
          <p:nvPr/>
        </p:nvSpPr>
        <p:spPr>
          <a:xfrm>
            <a:off x="214713" y="1589784"/>
            <a:ext cx="8689800" cy="40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600" dirty="0">
                <a:solidFill>
                  <a:srgbClr val="FFFFFF"/>
                </a:solidFill>
                <a:latin typeface="Roboto"/>
                <a:ea typeface="Roboto"/>
                <a:cs typeface="Roboto"/>
                <a:sym typeface="Roboto"/>
              </a:rPr>
              <a:t>Explore salmon body parts through writing</a:t>
            </a:r>
            <a:endParaRPr sz="3200" dirty="0">
              <a:solidFill>
                <a:srgbClr val="888888"/>
              </a:solidFill>
              <a:latin typeface="Roboto"/>
              <a:ea typeface="Roboto"/>
              <a:cs typeface="Roboto"/>
              <a:sym typeface="Roboto"/>
            </a:endParaRPr>
          </a:p>
        </p:txBody>
      </p:sp>
      <p:sp>
        <p:nvSpPr>
          <p:cNvPr id="65" name="Google Shape;65;p13">
            <a:extLst>
              <a:ext uri="{C183D7F6-B498-43B3-948B-1728B52AA6E4}">
                <adec:decorative xmlns:adec="http://schemas.microsoft.com/office/drawing/2017/decorative" val="1"/>
              </a:ext>
            </a:extLst>
          </p:cNvPr>
          <p:cNvSpPr/>
          <p:nvPr/>
        </p:nvSpPr>
        <p:spPr>
          <a:xfrm>
            <a:off x="203613" y="1924531"/>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pic>
        <p:nvPicPr>
          <p:cNvPr id="4" name="Picture 3" descr="Underwater view of two spawning salmon with red bodies and green heads swim in a river with a rocky bottom. ">
            <a:extLst>
              <a:ext uri="{FF2B5EF4-FFF2-40B4-BE49-F238E27FC236}">
                <a16:creationId xmlns:a16="http://schemas.microsoft.com/office/drawing/2014/main" id="{011C9370-A658-64DB-338B-A32809E9ADE3}"/>
              </a:ext>
            </a:extLst>
          </p:cNvPr>
          <p:cNvPicPr>
            <a:picLocks noChangeAspect="1"/>
          </p:cNvPicPr>
          <p:nvPr/>
        </p:nvPicPr>
        <p:blipFill rotWithShape="1">
          <a:blip r:embed="rId6"/>
          <a:srcRect t="18290" b="33611"/>
          <a:stretch/>
        </p:blipFill>
        <p:spPr>
          <a:xfrm>
            <a:off x="-37564" y="2069427"/>
            <a:ext cx="9181564" cy="3128950"/>
          </a:xfrm>
          <a:prstGeom prst="rect">
            <a:avLst/>
          </a:prstGeom>
        </p:spPr>
      </p:pic>
      <p:sp>
        <p:nvSpPr>
          <p:cNvPr id="5" name="Rectangle 4">
            <a:extLst>
              <a:ext uri="{FF2B5EF4-FFF2-40B4-BE49-F238E27FC236}">
                <a16:creationId xmlns:a16="http://schemas.microsoft.com/office/drawing/2014/main" id="{86CBFE19-BC65-3895-CAF3-B1F3131F8B0D}"/>
              </a:ext>
              <a:ext uri="{C183D7F6-B498-43B3-948B-1728B52AA6E4}">
                <adec:decorative xmlns:adec="http://schemas.microsoft.com/office/drawing/2017/decorative" val="1"/>
              </a:ext>
            </a:extLst>
          </p:cNvPr>
          <p:cNvSpPr/>
          <p:nvPr/>
        </p:nvSpPr>
        <p:spPr>
          <a:xfrm>
            <a:off x="-24276" y="4846701"/>
            <a:ext cx="9175650" cy="356506"/>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oogle Shape;66;p13"/>
          <p:cNvSpPr txBox="1"/>
          <p:nvPr/>
        </p:nvSpPr>
        <p:spPr>
          <a:xfrm>
            <a:off x="7460861" y="4881173"/>
            <a:ext cx="1682791" cy="307746"/>
          </a:xfrm>
          <a:prstGeom prst="rect">
            <a:avLst/>
          </a:prstGeom>
          <a:noFill/>
          <a:ln>
            <a:noFill/>
          </a:ln>
          <a:effectLst>
            <a:outerShdw blurRad="57150" dist="19050" dir="5400000" algn="bl" rotWithShape="0">
              <a:srgbClr val="000000">
                <a:alpha val="90000"/>
              </a:srgbClr>
            </a:outerShdw>
          </a:effectLst>
        </p:spPr>
        <p:txBody>
          <a:bodyPr spcFirstLastPara="1" wrap="square" lIns="91425" tIns="91425" rIns="91425" bIns="91425" anchor="t" anchorCtr="0">
            <a:spAutoFit/>
          </a:bodyPr>
          <a:lstStyle/>
          <a:p>
            <a:r>
              <a:rPr lang="en" sz="800" dirty="0">
                <a:solidFill>
                  <a:srgbClr val="FFFFFF"/>
                </a:solidFill>
                <a:latin typeface="Roboto"/>
                <a:ea typeface="Roboto"/>
                <a:cs typeface="Roboto"/>
                <a:sym typeface="Roboto"/>
              </a:rPr>
              <a:t>Photo by K. Mueller, USFWS.</a:t>
            </a:r>
            <a:endParaRPr sz="800" dirty="0">
              <a:solidFill>
                <a:srgbClr val="FFFFFF"/>
              </a:solidFill>
              <a:latin typeface="Roboto"/>
              <a:ea typeface="Roboto"/>
              <a:cs typeface="Roboto"/>
              <a:sym typeface="Roboto"/>
            </a:endParaRPr>
          </a:p>
        </p:txBody>
      </p:sp>
      <p:sp>
        <p:nvSpPr>
          <p:cNvPr id="56" name="Google Shape;56;p13"/>
          <p:cNvSpPr txBox="1"/>
          <p:nvPr/>
        </p:nvSpPr>
        <p:spPr>
          <a:xfrm>
            <a:off x="65064" y="4846700"/>
            <a:ext cx="18438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effectLst>
                  <a:outerShdw blurRad="38100" dist="38100" dir="2700000" algn="tl">
                    <a:srgbClr val="000000">
                      <a:alpha val="43137"/>
                    </a:srgbClr>
                  </a:outerShdw>
                </a:effectLst>
                <a:latin typeface="Roboto"/>
                <a:ea typeface="Roboto"/>
                <a:cs typeface="Roboto"/>
                <a:sym typeface="Roboto"/>
              </a:rPr>
              <a:t>Module 4, Lesson 1</a:t>
            </a:r>
            <a:endParaRPr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2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08" name="Google Shape;208;p22" descr="BLM Alaska Fire Service Masthead graphic" title="BLM Alaska Fire Service Masthead graphic"/>
            <p:cNvGrpSpPr/>
            <p:nvPr/>
          </p:nvGrpSpPr>
          <p:grpSpPr>
            <a:xfrm>
              <a:off x="0" y="0"/>
              <a:ext cx="9144003" cy="572198"/>
              <a:chOff x="0" y="0"/>
              <a:chExt cx="9144003" cy="572198"/>
            </a:xfrm>
          </p:grpSpPr>
          <p:pic>
            <p:nvPicPr>
              <p:cNvPr id="209" name="Google Shape;209;p22"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10" name="Google Shape;210;p22"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11" name="Google Shape;211;p2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12" name="Google Shape;212;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pic>
        <p:nvPicPr>
          <p:cNvPr id="215" name="Google Shape;215;p22" descr="Illustration of a salm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311689" y="705363"/>
            <a:ext cx="4014374" cy="1400925"/>
          </a:xfrm>
          <a:prstGeom prst="rect">
            <a:avLst/>
          </a:prstGeom>
          <a:noFill/>
          <a:ln>
            <a:noFill/>
          </a:ln>
        </p:spPr>
      </p:pic>
      <p:sp>
        <p:nvSpPr>
          <p:cNvPr id="219" name="Google Shape;219;p22">
            <a:extLst>
              <a:ext uri="{C183D7F6-B498-43B3-948B-1728B52AA6E4}">
                <adec:decorative xmlns:adec="http://schemas.microsoft.com/office/drawing/2017/decorative" val="1"/>
              </a:ext>
            </a:extLst>
          </p:cNvPr>
          <p:cNvSpPr/>
          <p:nvPr/>
        </p:nvSpPr>
        <p:spPr>
          <a:xfrm>
            <a:off x="793100" y="1268888"/>
            <a:ext cx="2713800" cy="273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6" name="Google Shape;216;p22" descr="Close up of the salmon's lateral lin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4572000" y="1081100"/>
            <a:ext cx="4350750" cy="461700"/>
          </a:xfrm>
          <a:prstGeom prst="rect">
            <a:avLst/>
          </a:prstGeom>
          <a:noFill/>
          <a:ln>
            <a:noFill/>
          </a:ln>
        </p:spPr>
      </p:pic>
      <p:cxnSp>
        <p:nvCxnSpPr>
          <p:cNvPr id="218" name="Google Shape;218;p22" descr="arrow pointing between the illustration of the salmon and the close up of the salmon's lateral line."/>
          <p:cNvCxnSpPr>
            <a:stCxn id="219" idx="6"/>
          </p:cNvCxnSpPr>
          <p:nvPr/>
        </p:nvCxnSpPr>
        <p:spPr>
          <a:xfrm rot="10800000" flipH="1">
            <a:off x="3506900" y="1338338"/>
            <a:ext cx="1575900" cy="675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17" name="Google Shape;217;p22"/>
          <p:cNvSpPr txBox="1"/>
          <p:nvPr/>
        </p:nvSpPr>
        <p:spPr>
          <a:xfrm>
            <a:off x="5876475" y="1542800"/>
            <a:ext cx="1741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00"/>
                </a:solidFill>
                <a:latin typeface="Roboto"/>
                <a:ea typeface="Roboto"/>
                <a:cs typeface="Roboto"/>
                <a:sym typeface="Roboto"/>
              </a:rPr>
              <a:t>lateral line</a:t>
            </a:r>
            <a:endParaRPr sz="1800">
              <a:solidFill>
                <a:srgbClr val="FFFF00"/>
              </a:solidFill>
              <a:latin typeface="Roboto"/>
              <a:ea typeface="Roboto"/>
              <a:cs typeface="Roboto"/>
              <a:sym typeface="Roboto"/>
            </a:endParaRPr>
          </a:p>
        </p:txBody>
      </p:sp>
      <p:sp>
        <p:nvSpPr>
          <p:cNvPr id="2" name="Title 1">
            <a:extLst>
              <a:ext uri="{FF2B5EF4-FFF2-40B4-BE49-F238E27FC236}">
                <a16:creationId xmlns:a16="http://schemas.microsoft.com/office/drawing/2014/main" id="{F68C8693-8B87-4088-ABCC-45E21281C315}"/>
              </a:ext>
            </a:extLst>
          </p:cNvPr>
          <p:cNvSpPr>
            <a:spLocks noGrp="1"/>
          </p:cNvSpPr>
          <p:nvPr>
            <p:ph type="title"/>
          </p:nvPr>
        </p:nvSpPr>
        <p:spPr>
          <a:xfrm>
            <a:off x="311700" y="2443955"/>
            <a:ext cx="8520600"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Close your eyes and listen carefully for 10 seconds. What do you hear?</a:t>
            </a:r>
            <a:endParaRPr lang="en-US">
              <a:effectLst/>
            </a:endParaRPr>
          </a:p>
          <a:p>
            <a:endParaRPr lang="en-US"/>
          </a:p>
        </p:txBody>
      </p:sp>
      <p:sp>
        <p:nvSpPr>
          <p:cNvPr id="214" name="Google Shape;214;p22"/>
          <p:cNvSpPr txBox="1"/>
          <p:nvPr/>
        </p:nvSpPr>
        <p:spPr>
          <a:xfrm>
            <a:off x="311700" y="2424250"/>
            <a:ext cx="8606100" cy="22903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800" dirty="0">
              <a:solidFill>
                <a:srgbClr val="FFFFFF"/>
              </a:solidFill>
              <a:latin typeface="Roboto"/>
              <a:ea typeface="Roboto"/>
              <a:cs typeface="Roboto"/>
              <a:sym typeface="Roboto"/>
            </a:endParaRPr>
          </a:p>
          <a:p>
            <a:pPr marL="0" lvl="0" indent="0" algn="l" rtl="0">
              <a:lnSpc>
                <a:spcPct val="115000"/>
              </a:lnSpc>
              <a:spcBef>
                <a:spcPts val="1000"/>
              </a:spcBef>
              <a:spcAft>
                <a:spcPts val="0"/>
              </a:spcAft>
              <a:buNone/>
            </a:pPr>
            <a:r>
              <a:rPr lang="en" sz="1800" dirty="0">
                <a:solidFill>
                  <a:srgbClr val="FFFFFF"/>
                </a:solidFill>
                <a:latin typeface="Roboto"/>
                <a:ea typeface="Roboto"/>
                <a:cs typeface="Roboto"/>
                <a:sym typeface="Roboto"/>
              </a:rPr>
              <a:t>Salmon do not have ears to hear, so they use </a:t>
            </a:r>
            <a:r>
              <a:rPr lang="en" sz="1800" dirty="0">
                <a:solidFill>
                  <a:schemeClr val="lt1"/>
                </a:solidFill>
                <a:latin typeface="Roboto"/>
                <a:ea typeface="Roboto"/>
                <a:cs typeface="Roboto"/>
                <a:sym typeface="Roboto"/>
              </a:rPr>
              <a:t>lateral lines</a:t>
            </a:r>
            <a:r>
              <a:rPr lang="en" sz="1800" b="1" dirty="0">
                <a:solidFill>
                  <a:srgbClr val="FFFF00"/>
                </a:solidFill>
                <a:latin typeface="Roboto"/>
                <a:ea typeface="Roboto"/>
                <a:cs typeface="Roboto"/>
                <a:sym typeface="Roboto"/>
              </a:rPr>
              <a:t> </a:t>
            </a:r>
            <a:r>
              <a:rPr lang="en" sz="1800" dirty="0">
                <a:solidFill>
                  <a:schemeClr val="lt1"/>
                </a:solidFill>
                <a:latin typeface="Roboto"/>
                <a:ea typeface="Roboto"/>
                <a:cs typeface="Roboto"/>
                <a:sym typeface="Roboto"/>
              </a:rPr>
              <a:t>instead.</a:t>
            </a:r>
            <a:endParaRPr sz="1800" dirty="0">
              <a:solidFill>
                <a:srgbClr val="FFFFFF"/>
              </a:solidFill>
              <a:latin typeface="Roboto"/>
              <a:ea typeface="Roboto"/>
              <a:cs typeface="Roboto"/>
              <a:sym typeface="Roboto"/>
            </a:endParaRPr>
          </a:p>
          <a:p>
            <a:pPr marL="0" lvl="0" indent="0" algn="l" rtl="0">
              <a:lnSpc>
                <a:spcPct val="115000"/>
              </a:lnSpc>
              <a:spcBef>
                <a:spcPts val="1000"/>
              </a:spcBef>
              <a:spcAft>
                <a:spcPts val="0"/>
              </a:spcAft>
              <a:buNone/>
            </a:pPr>
            <a:r>
              <a:rPr lang="en" sz="1800" dirty="0">
                <a:solidFill>
                  <a:schemeClr val="lt1"/>
                </a:solidFill>
                <a:latin typeface="Roboto"/>
                <a:ea typeface="Roboto"/>
                <a:cs typeface="Roboto"/>
                <a:sym typeface="Roboto"/>
              </a:rPr>
              <a:t>Lateral lines</a:t>
            </a:r>
            <a:r>
              <a:rPr lang="en" sz="1800" dirty="0">
                <a:solidFill>
                  <a:srgbClr val="FFFFFF"/>
                </a:solidFill>
                <a:latin typeface="Roboto"/>
                <a:ea typeface="Roboto"/>
                <a:cs typeface="Roboto"/>
                <a:sym typeface="Roboto"/>
              </a:rPr>
              <a:t> are small, fluid-filled sacs that run along each side of the fish. </a:t>
            </a:r>
            <a:endParaRPr sz="1800" dirty="0">
              <a:solidFill>
                <a:srgbClr val="FFFFFF"/>
              </a:solidFill>
              <a:latin typeface="Roboto"/>
              <a:ea typeface="Roboto"/>
              <a:cs typeface="Roboto"/>
              <a:sym typeface="Roboto"/>
            </a:endParaRPr>
          </a:p>
          <a:p>
            <a:pPr marL="0" lvl="0" indent="0" algn="l" rtl="0">
              <a:lnSpc>
                <a:spcPct val="115000"/>
              </a:lnSpc>
              <a:spcBef>
                <a:spcPts val="1000"/>
              </a:spcBef>
              <a:spcAft>
                <a:spcPts val="1000"/>
              </a:spcAft>
              <a:buNone/>
            </a:pPr>
            <a:r>
              <a:rPr lang="en" sz="1800" dirty="0">
                <a:solidFill>
                  <a:srgbClr val="FFFFFF"/>
                </a:solidFill>
                <a:latin typeface="Roboto"/>
                <a:ea typeface="Roboto"/>
                <a:cs typeface="Roboto"/>
                <a:sym typeface="Roboto"/>
              </a:rPr>
              <a:t>The sacs detect movement and vibrations in the water, which helps salmon escape predators and find food.</a:t>
            </a:r>
            <a:endParaRPr sz="1800" dirty="0">
              <a:solidFill>
                <a:srgbClr val="FFFFFF"/>
              </a:solidFill>
              <a:latin typeface="Roboto"/>
              <a:ea typeface="Roboto"/>
              <a:cs typeface="Roboto"/>
              <a:sym typeface="Roboto"/>
            </a:endParaRPr>
          </a:p>
        </p:txBody>
      </p:sp>
      <p:sp>
        <p:nvSpPr>
          <p:cNvPr id="5" name="Google Shape;134;p17">
            <a:extLst>
              <a:ext uri="{FF2B5EF4-FFF2-40B4-BE49-F238E27FC236}">
                <a16:creationId xmlns:a16="http://schemas.microsoft.com/office/drawing/2014/main" id="{D8347B9D-4FB3-C379-F15A-77270474501F}"/>
              </a:ext>
            </a:extLst>
          </p:cNvPr>
          <p:cNvSpPr txBox="1"/>
          <p:nvPr/>
        </p:nvSpPr>
        <p:spPr>
          <a:xfrm>
            <a:off x="2967021" y="1855419"/>
            <a:ext cx="2042262" cy="307746"/>
          </a:xfrm>
          <a:prstGeom prst="rect">
            <a:avLst/>
          </a:prstGeom>
          <a:noFill/>
          <a:ln>
            <a:noFill/>
          </a:ln>
        </p:spPr>
        <p:txBody>
          <a:bodyPr spcFirstLastPara="1" wrap="square" lIns="91425" tIns="91425" rIns="91425" bIns="91425" anchor="t" anchorCtr="0">
            <a:spAutoFit/>
          </a:bodyPr>
          <a:lstStyle/>
          <a:p>
            <a:r>
              <a:rPr lang="en" sz="800" dirty="0">
                <a:solidFill>
                  <a:schemeClr val="dk1"/>
                </a:solidFill>
                <a:effectLst>
                  <a:outerShdw blurRad="38100" dist="38100" dir="2700000" algn="tl">
                    <a:srgbClr val="000000">
                      <a:alpha val="43137"/>
                    </a:srgbClr>
                  </a:outerShdw>
                </a:effectLst>
                <a:latin typeface="Roboto"/>
                <a:ea typeface="Roboto"/>
                <a:cs typeface="Roboto"/>
                <a:sym typeface="Roboto"/>
              </a:rPr>
              <a:t>Graphic by T. Knepp, NPS.</a:t>
            </a:r>
            <a:endParaRPr sz="800"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pSp>
        <p:nvGrpSpPr>
          <p:cNvPr id="224" name="Google Shape;224;p2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25" name="Google Shape;225;p23" descr="BLM Alaska Fire Service Masthead graphic" title="BLM Alaska Fire Service Masthead graphic"/>
            <p:cNvGrpSpPr/>
            <p:nvPr/>
          </p:nvGrpSpPr>
          <p:grpSpPr>
            <a:xfrm>
              <a:off x="0" y="0"/>
              <a:ext cx="9144003" cy="572198"/>
              <a:chOff x="0" y="0"/>
              <a:chExt cx="9144003" cy="572198"/>
            </a:xfrm>
          </p:grpSpPr>
          <p:pic>
            <p:nvPicPr>
              <p:cNvPr id="226" name="Google Shape;226;p23"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27" name="Google Shape;227;p23"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28" name="Google Shape;228;p2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29" name="Google Shape;229;p2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pic>
        <p:nvPicPr>
          <p:cNvPr id="231" name="Google Shape;231;p23" descr="Illustration of a salm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449253" y="753889"/>
            <a:ext cx="4392923" cy="1533024"/>
          </a:xfrm>
          <a:prstGeom prst="rect">
            <a:avLst/>
          </a:prstGeom>
          <a:noFill/>
          <a:ln>
            <a:noFill/>
          </a:ln>
        </p:spPr>
      </p:pic>
      <p:sp>
        <p:nvSpPr>
          <p:cNvPr id="236" name="Google Shape;236;p23">
            <a:extLst>
              <a:ext uri="{C183D7F6-B498-43B3-948B-1728B52AA6E4}">
                <adec:decorative xmlns:adec="http://schemas.microsoft.com/office/drawing/2017/decorative" val="1"/>
              </a:ext>
            </a:extLst>
          </p:cNvPr>
          <p:cNvSpPr/>
          <p:nvPr/>
        </p:nvSpPr>
        <p:spPr>
          <a:xfrm>
            <a:off x="2317350" y="753888"/>
            <a:ext cx="789300" cy="4911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23" descr="Close up of the salmon's dorsal fin."/>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6372757" y="721838"/>
            <a:ext cx="2237243" cy="1533025"/>
          </a:xfrm>
          <a:prstGeom prst="rect">
            <a:avLst/>
          </a:prstGeom>
          <a:noFill/>
          <a:ln>
            <a:noFill/>
          </a:ln>
        </p:spPr>
      </p:pic>
      <p:cxnSp>
        <p:nvCxnSpPr>
          <p:cNvPr id="235" name="Google Shape;235;p23" descr="Arrow pointing between the illustration of the salmon and the close up of the salmon's dorsal fin."/>
          <p:cNvCxnSpPr>
            <a:stCxn id="236" idx="6"/>
          </p:cNvCxnSpPr>
          <p:nvPr/>
        </p:nvCxnSpPr>
        <p:spPr>
          <a:xfrm>
            <a:off x="3106650" y="999438"/>
            <a:ext cx="3855000" cy="2511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33" name="Google Shape;233;p23"/>
          <p:cNvSpPr txBox="1"/>
          <p:nvPr/>
        </p:nvSpPr>
        <p:spPr>
          <a:xfrm>
            <a:off x="6620475" y="2286913"/>
            <a:ext cx="1741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00"/>
                </a:solidFill>
                <a:latin typeface="Roboto"/>
                <a:ea typeface="Roboto"/>
                <a:cs typeface="Roboto"/>
                <a:sym typeface="Roboto"/>
              </a:rPr>
              <a:t>dorsal fin</a:t>
            </a:r>
            <a:endParaRPr sz="1800">
              <a:solidFill>
                <a:srgbClr val="FFFF00"/>
              </a:solidFill>
              <a:latin typeface="Roboto"/>
              <a:ea typeface="Roboto"/>
              <a:cs typeface="Roboto"/>
              <a:sym typeface="Roboto"/>
            </a:endParaRPr>
          </a:p>
        </p:txBody>
      </p:sp>
      <p:sp>
        <p:nvSpPr>
          <p:cNvPr id="2" name="Title 1">
            <a:extLst>
              <a:ext uri="{FF2B5EF4-FFF2-40B4-BE49-F238E27FC236}">
                <a16:creationId xmlns:a16="http://schemas.microsoft.com/office/drawing/2014/main" id="{2DF49A7C-F089-49CB-B15F-3FE27A067A2D}"/>
              </a:ext>
            </a:extLst>
          </p:cNvPr>
          <p:cNvSpPr>
            <a:spLocks noGrp="1"/>
          </p:cNvSpPr>
          <p:nvPr>
            <p:ph type="title"/>
          </p:nvPr>
        </p:nvSpPr>
        <p:spPr>
          <a:xfrm>
            <a:off x="342825" y="2855830"/>
            <a:ext cx="8520600" cy="2172948"/>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What do you notice on the salmon’s back?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It’s a dorsal fin.</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Salmon use dorsal fins (and their other fins) to balance and move through the water.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dirty="0">
              <a:effectLst/>
            </a:endParaRPr>
          </a:p>
          <a:p>
            <a:endParaRPr lang="en-US" dirty="0"/>
          </a:p>
        </p:txBody>
      </p:sp>
      <p:sp>
        <p:nvSpPr>
          <p:cNvPr id="5" name="Google Shape;134;p17">
            <a:extLst>
              <a:ext uri="{FF2B5EF4-FFF2-40B4-BE49-F238E27FC236}">
                <a16:creationId xmlns:a16="http://schemas.microsoft.com/office/drawing/2014/main" id="{616329DA-42DC-156A-EA7E-24186C875140}"/>
              </a:ext>
            </a:extLst>
          </p:cNvPr>
          <p:cNvSpPr txBox="1"/>
          <p:nvPr/>
        </p:nvSpPr>
        <p:spPr>
          <a:xfrm>
            <a:off x="3430399" y="1978987"/>
            <a:ext cx="2042262" cy="307746"/>
          </a:xfrm>
          <a:prstGeom prst="rect">
            <a:avLst/>
          </a:prstGeom>
          <a:noFill/>
          <a:ln>
            <a:noFill/>
          </a:ln>
        </p:spPr>
        <p:txBody>
          <a:bodyPr spcFirstLastPara="1" wrap="square" lIns="91425" tIns="91425" rIns="91425" bIns="91425" anchor="t" anchorCtr="0">
            <a:spAutoFit/>
          </a:bodyPr>
          <a:lstStyle/>
          <a:p>
            <a:r>
              <a:rPr lang="en" sz="800" dirty="0">
                <a:solidFill>
                  <a:schemeClr val="dk1"/>
                </a:solidFill>
                <a:effectLst>
                  <a:outerShdw blurRad="38100" dist="38100" dir="2700000" algn="tl">
                    <a:srgbClr val="000000">
                      <a:alpha val="43137"/>
                    </a:srgbClr>
                  </a:outerShdw>
                </a:effectLst>
                <a:latin typeface="Roboto"/>
                <a:ea typeface="Roboto"/>
                <a:cs typeface="Roboto"/>
                <a:sym typeface="Roboto"/>
              </a:rPr>
              <a:t>Graphic by T. Knepp, NPS.</a:t>
            </a:r>
            <a:endParaRPr sz="800"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42" name="Google Shape;242;p24" descr="BLM Alaska Fire Service Masthead graphic" title="BLM Alaska Fire Service Masthead graphic"/>
            <p:cNvGrpSpPr/>
            <p:nvPr/>
          </p:nvGrpSpPr>
          <p:grpSpPr>
            <a:xfrm>
              <a:off x="0" y="0"/>
              <a:ext cx="9144003" cy="572198"/>
              <a:chOff x="0" y="0"/>
              <a:chExt cx="9144003" cy="572198"/>
            </a:xfrm>
          </p:grpSpPr>
          <p:pic>
            <p:nvPicPr>
              <p:cNvPr id="243" name="Google Shape;243;p24"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44" name="Google Shape;244;p24"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45" name="Google Shape;245;p2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46" name="Google Shape;246;p2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pic>
        <p:nvPicPr>
          <p:cNvPr id="248" name="Google Shape;248;p24" descr="Illustration of a salm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4010773" y="716900"/>
            <a:ext cx="4645577" cy="1621199"/>
          </a:xfrm>
          <a:prstGeom prst="rect">
            <a:avLst/>
          </a:prstGeom>
          <a:noFill/>
          <a:ln>
            <a:noFill/>
          </a:ln>
        </p:spPr>
      </p:pic>
      <p:sp>
        <p:nvSpPr>
          <p:cNvPr id="253" name="Google Shape;253;p24">
            <a:extLst>
              <a:ext uri="{C183D7F6-B498-43B3-948B-1728B52AA6E4}">
                <adec:decorative xmlns:adec="http://schemas.microsoft.com/office/drawing/2017/decorative" val="1"/>
              </a:ext>
            </a:extLst>
          </p:cNvPr>
          <p:cNvSpPr/>
          <p:nvPr/>
        </p:nvSpPr>
        <p:spPr>
          <a:xfrm>
            <a:off x="3850075" y="778500"/>
            <a:ext cx="1032900" cy="1559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24" descr="Close up of a salmon's caudal fin."/>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915850" y="716900"/>
            <a:ext cx="1253242" cy="1621200"/>
          </a:xfrm>
          <a:prstGeom prst="rect">
            <a:avLst/>
          </a:prstGeom>
          <a:noFill/>
          <a:ln>
            <a:noFill/>
          </a:ln>
        </p:spPr>
      </p:pic>
      <p:cxnSp>
        <p:nvCxnSpPr>
          <p:cNvPr id="252" name="Google Shape;252;p24" descr="Arrow pointing between the illustration of a salmon and the close of up of the salmon's caudal fin."/>
          <p:cNvCxnSpPr>
            <a:stCxn id="253" idx="2"/>
          </p:cNvCxnSpPr>
          <p:nvPr/>
        </p:nvCxnSpPr>
        <p:spPr>
          <a:xfrm rot="10800000">
            <a:off x="1899175" y="1534350"/>
            <a:ext cx="1950900" cy="240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51" name="Google Shape;251;p24"/>
          <p:cNvSpPr txBox="1"/>
          <p:nvPr/>
        </p:nvSpPr>
        <p:spPr>
          <a:xfrm>
            <a:off x="745525" y="2264700"/>
            <a:ext cx="1593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800">
                <a:solidFill>
                  <a:srgbClr val="FFFF00"/>
                </a:solidFill>
                <a:latin typeface="Roboto"/>
                <a:ea typeface="Roboto"/>
                <a:cs typeface="Roboto"/>
                <a:sym typeface="Roboto"/>
              </a:rPr>
              <a:t>caudal fin</a:t>
            </a:r>
            <a:endParaRPr sz="1800">
              <a:solidFill>
                <a:srgbClr val="FFFF00"/>
              </a:solidFill>
              <a:latin typeface="Roboto"/>
              <a:ea typeface="Roboto"/>
              <a:cs typeface="Roboto"/>
              <a:sym typeface="Roboto"/>
            </a:endParaRPr>
          </a:p>
        </p:txBody>
      </p:sp>
      <p:sp>
        <p:nvSpPr>
          <p:cNvPr id="2" name="Title 1">
            <a:extLst>
              <a:ext uri="{FF2B5EF4-FFF2-40B4-BE49-F238E27FC236}">
                <a16:creationId xmlns:a16="http://schemas.microsoft.com/office/drawing/2014/main" id="{39648E23-D126-4B73-94BE-B24BB95D5BA5}"/>
              </a:ext>
            </a:extLst>
          </p:cNvPr>
          <p:cNvSpPr>
            <a:spLocks noGrp="1"/>
          </p:cNvSpPr>
          <p:nvPr>
            <p:ph type="title"/>
          </p:nvPr>
        </p:nvSpPr>
        <p:spPr>
          <a:xfrm>
            <a:off x="154324" y="2750860"/>
            <a:ext cx="8595229" cy="2329339"/>
          </a:xfrm>
        </p:spPr>
        <p:txBody>
          <a:bodyPr/>
          <a:lstStyle/>
          <a:p>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The caudal fin, or tail, provides swimming power for the salmon. This is similar to humans kicking their feet to move through the water.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Caudal fins help salmon steer, change direction, and move in quick bursts of speed.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Adult salmon rely on their caudal fins to swim against the current as they travel up their home streams to reproduce.</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dirty="0"/>
          </a:p>
        </p:txBody>
      </p:sp>
      <p:sp>
        <p:nvSpPr>
          <p:cNvPr id="5" name="Google Shape;134;p17">
            <a:extLst>
              <a:ext uri="{FF2B5EF4-FFF2-40B4-BE49-F238E27FC236}">
                <a16:creationId xmlns:a16="http://schemas.microsoft.com/office/drawing/2014/main" id="{92EF535C-9723-57CE-917B-14430C22EB8B}"/>
              </a:ext>
            </a:extLst>
          </p:cNvPr>
          <p:cNvSpPr txBox="1"/>
          <p:nvPr/>
        </p:nvSpPr>
        <p:spPr>
          <a:xfrm>
            <a:off x="7284163" y="2063940"/>
            <a:ext cx="2042262" cy="307746"/>
          </a:xfrm>
          <a:prstGeom prst="rect">
            <a:avLst/>
          </a:prstGeom>
          <a:noFill/>
          <a:ln>
            <a:noFill/>
          </a:ln>
        </p:spPr>
        <p:txBody>
          <a:bodyPr spcFirstLastPara="1" wrap="square" lIns="91425" tIns="91425" rIns="91425" bIns="91425" anchor="t" anchorCtr="0">
            <a:spAutoFit/>
          </a:bodyPr>
          <a:lstStyle/>
          <a:p>
            <a:r>
              <a:rPr lang="en" sz="800" dirty="0">
                <a:solidFill>
                  <a:schemeClr val="dk1"/>
                </a:solidFill>
                <a:effectLst>
                  <a:outerShdw blurRad="38100" dist="38100" dir="2700000" algn="tl">
                    <a:srgbClr val="000000">
                      <a:alpha val="43137"/>
                    </a:srgbClr>
                  </a:outerShdw>
                </a:effectLst>
                <a:latin typeface="Roboto"/>
                <a:ea typeface="Roboto"/>
                <a:cs typeface="Roboto"/>
                <a:sym typeface="Roboto"/>
              </a:rPr>
              <a:t>Graphic by T. Knepp, NPS.</a:t>
            </a:r>
            <a:endParaRPr sz="800"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9" name="Google Shape;259;p2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60" name="Google Shape;260;p25" descr="BLM Alaska Fire Service Masthead graphic" title="BLM Alaska Fire Service Masthead graphic"/>
            <p:cNvGrpSpPr/>
            <p:nvPr/>
          </p:nvGrpSpPr>
          <p:grpSpPr>
            <a:xfrm>
              <a:off x="0" y="0"/>
              <a:ext cx="9144003" cy="572198"/>
              <a:chOff x="0" y="0"/>
              <a:chExt cx="9144003" cy="572198"/>
            </a:xfrm>
          </p:grpSpPr>
          <p:pic>
            <p:nvPicPr>
              <p:cNvPr id="261" name="Google Shape;261;p25"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62" name="Google Shape;262;p25"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63" name="Google Shape;263;p2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64" name="Google Shape;264;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AEB252E-37A0-4AA7-97B7-F1093A3513B7}"/>
              </a:ext>
            </a:extLst>
          </p:cNvPr>
          <p:cNvSpPr>
            <a:spLocks noGrp="1"/>
          </p:cNvSpPr>
          <p:nvPr>
            <p:ph type="title"/>
          </p:nvPr>
        </p:nvSpPr>
        <p:spPr>
          <a:xfrm>
            <a:off x="187800" y="652751"/>
            <a:ext cx="8268076" cy="801603"/>
          </a:xfrm>
        </p:spPr>
        <p:txBody>
          <a:bodyPr/>
          <a:lstStyle/>
          <a:p>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What other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adaptations</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do you notice?</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a:solidFill>
                  <a:schemeClr val="lt1"/>
                </a:solidFill>
                <a:latin typeface="Roboto" panose="02000000000000000000" pitchFamily="2" charset="0"/>
                <a:ea typeface="Roboto" panose="02000000000000000000" pitchFamily="2" charset="0"/>
                <a:cs typeface="Roboto"/>
                <a:sym typeface="Roboto"/>
              </a:rPr>
              <a:t>What adaptations might salmon have </a:t>
            </a:r>
            <a:r>
              <a:rPr lang="en-US" sz="1800" i="1">
                <a:solidFill>
                  <a:schemeClr val="lt1"/>
                </a:solidFill>
                <a:latin typeface="Roboto" panose="02000000000000000000" pitchFamily="2" charset="0"/>
                <a:ea typeface="Roboto" panose="02000000000000000000" pitchFamily="2" charset="0"/>
                <a:cs typeface="Roboto"/>
                <a:sym typeface="Roboto"/>
              </a:rPr>
              <a:t>inside</a:t>
            </a:r>
            <a:r>
              <a:rPr lang="en-US" sz="1800">
                <a:solidFill>
                  <a:schemeClr val="lt1"/>
                </a:solidFill>
                <a:latin typeface="Roboto" panose="02000000000000000000" pitchFamily="2" charset="0"/>
                <a:ea typeface="Roboto" panose="02000000000000000000" pitchFamily="2" charset="0"/>
                <a:cs typeface="Roboto"/>
                <a:sym typeface="Roboto"/>
              </a:rPr>
              <a:t> their bodies?</a:t>
            </a:r>
            <a:br>
              <a:rPr lang="en-US" sz="1800">
                <a:solidFill>
                  <a:schemeClr val="lt1"/>
                </a:solidFill>
                <a:latin typeface="Roboto" panose="02000000000000000000" pitchFamily="2" charset="0"/>
                <a:ea typeface="Roboto" panose="02000000000000000000" pitchFamily="2" charset="0"/>
                <a:cs typeface="Roboto"/>
                <a:sym typeface="Roboto"/>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sz="1800">
              <a:effectLst/>
              <a:latin typeface="Roboto" panose="02000000000000000000" pitchFamily="2" charset="0"/>
              <a:ea typeface="Roboto" panose="02000000000000000000" pitchFamily="2" charset="0"/>
            </a:endParaRPr>
          </a:p>
          <a:p>
            <a:endParaRPr lang="en-US" dirty="0"/>
          </a:p>
        </p:txBody>
      </p:sp>
      <p:pic>
        <p:nvPicPr>
          <p:cNvPr id="266" name="Google Shape;266;p25" descr="Illustration of a salm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591973" y="1726107"/>
            <a:ext cx="7960053" cy="2896599"/>
          </a:xfrm>
          <a:prstGeom prst="rect">
            <a:avLst/>
          </a:prstGeom>
          <a:noFill/>
          <a:ln>
            <a:noFill/>
          </a:ln>
        </p:spPr>
      </p:pic>
      <p:sp>
        <p:nvSpPr>
          <p:cNvPr id="5" name="Google Shape;134;p17">
            <a:extLst>
              <a:ext uri="{FF2B5EF4-FFF2-40B4-BE49-F238E27FC236}">
                <a16:creationId xmlns:a16="http://schemas.microsoft.com/office/drawing/2014/main" id="{0DCA957C-D8D7-9AAF-2C55-ADFA973CC079}"/>
              </a:ext>
            </a:extLst>
          </p:cNvPr>
          <p:cNvSpPr txBox="1"/>
          <p:nvPr/>
        </p:nvSpPr>
        <p:spPr>
          <a:xfrm>
            <a:off x="7145149" y="4311325"/>
            <a:ext cx="2042262" cy="307746"/>
          </a:xfrm>
          <a:prstGeom prst="rect">
            <a:avLst/>
          </a:prstGeom>
          <a:noFill/>
          <a:ln>
            <a:noFill/>
          </a:ln>
        </p:spPr>
        <p:txBody>
          <a:bodyPr spcFirstLastPara="1" wrap="square" lIns="91425" tIns="91425" rIns="91425" bIns="91425" anchor="t" anchorCtr="0">
            <a:spAutoFit/>
          </a:bodyPr>
          <a:lstStyle/>
          <a:p>
            <a:r>
              <a:rPr lang="en" sz="800" dirty="0">
                <a:solidFill>
                  <a:schemeClr val="dk1"/>
                </a:solidFill>
                <a:effectLst>
                  <a:outerShdw blurRad="38100" dist="38100" dir="2700000" algn="tl">
                    <a:srgbClr val="000000">
                      <a:alpha val="43137"/>
                    </a:srgbClr>
                  </a:outerShdw>
                </a:effectLst>
                <a:latin typeface="Roboto"/>
                <a:ea typeface="Roboto"/>
                <a:cs typeface="Roboto"/>
                <a:sym typeface="Roboto"/>
              </a:rPr>
              <a:t>Graphic by T. Knepp, NPS.</a:t>
            </a:r>
            <a:endParaRPr sz="800"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3" name="Google Shape;273;p2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74" name="Google Shape;274;p26" descr="BLM Alaska Fire Service Masthead graphic" title="BLM Alaska Fire Service Masthead graphic"/>
            <p:cNvGrpSpPr/>
            <p:nvPr/>
          </p:nvGrpSpPr>
          <p:grpSpPr>
            <a:xfrm>
              <a:off x="0" y="0"/>
              <a:ext cx="9144003" cy="572198"/>
              <a:chOff x="0" y="0"/>
              <a:chExt cx="9144003" cy="572198"/>
            </a:xfrm>
          </p:grpSpPr>
          <p:pic>
            <p:nvPicPr>
              <p:cNvPr id="275" name="Google Shape;275;p26"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76" name="Google Shape;276;p26"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77" name="Google Shape;277;p2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78" name="Google Shape;278;p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70EFAE97-D988-47D5-BB33-F16451259CCB}"/>
              </a:ext>
            </a:extLst>
          </p:cNvPr>
          <p:cNvSpPr>
            <a:spLocks noGrp="1"/>
          </p:cNvSpPr>
          <p:nvPr>
            <p:ph type="title"/>
          </p:nvPr>
        </p:nvSpPr>
        <p:spPr>
          <a:xfrm>
            <a:off x="204717" y="1318311"/>
            <a:ext cx="3449417" cy="572700"/>
          </a:xfrm>
        </p:spPr>
        <p:txBody>
          <a:bodyPr/>
          <a:lstStyle/>
          <a:p>
            <a:pPr rtl="0">
              <a:lnSpc>
                <a:spcPts val="26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Now it’s time to share scientific information about salmon adaptations in a creative way! </a:t>
            </a:r>
            <a:endParaRPr lang="en-US">
              <a:effectLst/>
            </a:endParaRPr>
          </a:p>
          <a:p>
            <a:endParaRPr lang="en-US"/>
          </a:p>
        </p:txBody>
      </p:sp>
      <p:sp>
        <p:nvSpPr>
          <p:cNvPr id="272" name="Google Shape;272;p26"/>
          <p:cNvSpPr txBox="1">
            <a:spLocks noGrp="1"/>
          </p:cNvSpPr>
          <p:nvPr>
            <p:ph type="body" idx="1"/>
          </p:nvPr>
        </p:nvSpPr>
        <p:spPr>
          <a:xfrm>
            <a:off x="203575" y="1335563"/>
            <a:ext cx="3818700" cy="29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solidFill>
                <a:schemeClr val="lt1"/>
              </a:solidFill>
              <a:latin typeface="Roboto"/>
              <a:ea typeface="Roboto"/>
              <a:cs typeface="Roboto"/>
              <a:sym typeface="Roboto"/>
            </a:endParaRPr>
          </a:p>
          <a:p>
            <a:pPr marL="0" lvl="0" indent="0" algn="l" rtl="0">
              <a:spcBef>
                <a:spcPts val="0"/>
              </a:spcBef>
              <a:spcAft>
                <a:spcPts val="0"/>
              </a:spcAft>
              <a:buNone/>
            </a:pPr>
            <a:endParaRPr lang="en"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 </a:t>
            </a:r>
            <a:endParaRPr dirty="0">
              <a:solidFill>
                <a:schemeClr val="lt1"/>
              </a:solidFill>
              <a:latin typeface="Roboto"/>
              <a:ea typeface="Roboto"/>
              <a:cs typeface="Roboto"/>
              <a:sym typeface="Roboto"/>
            </a:endParaRPr>
          </a:p>
          <a:p>
            <a:pPr marL="0" lvl="0" indent="0" algn="l" rtl="0">
              <a:spcBef>
                <a:spcPts val="1600"/>
              </a:spcBef>
              <a:spcAft>
                <a:spcPts val="0"/>
              </a:spcAft>
              <a:buNone/>
            </a:pPr>
            <a:r>
              <a:rPr lang="en" dirty="0">
                <a:solidFill>
                  <a:schemeClr val="lt1"/>
                </a:solidFill>
                <a:latin typeface="Roboto"/>
                <a:ea typeface="Roboto"/>
                <a:cs typeface="Roboto"/>
                <a:sym typeface="Roboto"/>
              </a:rPr>
              <a:t>In the following activity, you will write a haiku poem and a song or rap about two of the salmon adaptations you learned about in this lesson. </a:t>
            </a:r>
            <a:endParaRPr dirty="0">
              <a:solidFill>
                <a:schemeClr val="lt1"/>
              </a:solidFill>
              <a:latin typeface="Roboto"/>
              <a:ea typeface="Roboto"/>
              <a:cs typeface="Roboto"/>
              <a:sym typeface="Roboto"/>
            </a:endParaRPr>
          </a:p>
          <a:p>
            <a:pPr marL="0" lvl="0" indent="0" algn="l" rtl="0">
              <a:spcBef>
                <a:spcPts val="1600"/>
              </a:spcBef>
              <a:spcAft>
                <a:spcPts val="1600"/>
              </a:spcAft>
              <a:buNone/>
            </a:pPr>
            <a:endParaRPr sz="2000" dirty="0">
              <a:solidFill>
                <a:schemeClr val="lt1"/>
              </a:solidFill>
              <a:latin typeface="Roboto"/>
              <a:ea typeface="Roboto"/>
              <a:cs typeface="Roboto"/>
              <a:sym typeface="Roboto"/>
            </a:endParaRPr>
          </a:p>
        </p:txBody>
      </p:sp>
      <p:pic>
        <p:nvPicPr>
          <p:cNvPr id="4" name="Graphic 3" descr="Scribble outline">
            <a:extLst>
              <a:ext uri="{FF2B5EF4-FFF2-40B4-BE49-F238E27FC236}">
                <a16:creationId xmlns:a16="http://schemas.microsoft.com/office/drawing/2014/main" id="{7B4B536F-FFC1-17A1-0C20-AC55C6366B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29199" y="1214004"/>
            <a:ext cx="2881745" cy="28817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pSp>
        <p:nvGrpSpPr>
          <p:cNvPr id="287" name="Google Shape;287;p2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88" name="Google Shape;288;p27" descr="BLM Alaska Fire Service Masthead graphic" title="BLM Alaska Fire Service Masthead graphic"/>
            <p:cNvGrpSpPr/>
            <p:nvPr/>
          </p:nvGrpSpPr>
          <p:grpSpPr>
            <a:xfrm>
              <a:off x="0" y="0"/>
              <a:ext cx="9144003" cy="572198"/>
              <a:chOff x="0" y="0"/>
              <a:chExt cx="9144003" cy="572198"/>
            </a:xfrm>
          </p:grpSpPr>
          <p:pic>
            <p:nvPicPr>
              <p:cNvPr id="289" name="Google Shape;289;p27" descr="Black Topo line graphic" title="Black Topo line graphic"/>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90" name="Google Shape;290;p27" descr="Bureau of Land Management Logo" title="Bureau of Land Management Log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91" name="Google Shape;291;p2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92" name="Google Shape;292;p2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B0BA441-34AB-41F3-9C6B-14F9AEF2134C}"/>
              </a:ext>
            </a:extLst>
          </p:cNvPr>
          <p:cNvSpPr>
            <a:spLocks noGrp="1"/>
          </p:cNvSpPr>
          <p:nvPr>
            <p:ph type="title"/>
          </p:nvPr>
        </p:nvSpPr>
        <p:spPr>
          <a:xfrm>
            <a:off x="311700" y="764545"/>
            <a:ext cx="5390025"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A haiku is a short poem with a specific structure. </a:t>
            </a:r>
            <a:endParaRPr lang="en-US">
              <a:effectLst/>
            </a:endParaRPr>
          </a:p>
          <a:p>
            <a:endParaRPr lang="en-US"/>
          </a:p>
        </p:txBody>
      </p:sp>
      <p:sp>
        <p:nvSpPr>
          <p:cNvPr id="286" name="Google Shape;286;p27"/>
          <p:cNvSpPr txBox="1">
            <a:spLocks noGrp="1"/>
          </p:cNvSpPr>
          <p:nvPr>
            <p:ph type="body" idx="1"/>
          </p:nvPr>
        </p:nvSpPr>
        <p:spPr>
          <a:xfrm>
            <a:off x="311700" y="743950"/>
            <a:ext cx="8520600" cy="43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Roboto"/>
                <a:ea typeface="Roboto"/>
                <a:cs typeface="Roboto"/>
                <a:sym typeface="Roboto"/>
              </a:rPr>
              <a:t> </a:t>
            </a:r>
            <a:endParaRPr>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It has five syllables in the first line, seven syllables in the second line, and five syllables in the third line. </a:t>
            </a:r>
            <a:endParaRPr>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This type of poem does not need to rhyme. </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r>
              <a:rPr lang="en">
                <a:solidFill>
                  <a:schemeClr val="lt1"/>
                </a:solidFill>
                <a:latin typeface="Roboto"/>
                <a:ea typeface="Roboto"/>
                <a:cs typeface="Roboto"/>
                <a:sym typeface="Roboto"/>
              </a:rPr>
              <a:t>Example:</a:t>
            </a:r>
            <a:endParaRPr>
              <a:solidFill>
                <a:schemeClr val="lt1"/>
              </a:solidFill>
              <a:latin typeface="Roboto"/>
              <a:ea typeface="Roboto"/>
              <a:cs typeface="Roboto"/>
              <a:sym typeface="Roboto"/>
            </a:endParaRPr>
          </a:p>
          <a:p>
            <a:pPr marL="0" lvl="0" indent="0" algn="ctr" rtl="0">
              <a:lnSpc>
                <a:spcPct val="100000"/>
              </a:lnSpc>
              <a:spcBef>
                <a:spcPts val="1600"/>
              </a:spcBef>
              <a:spcAft>
                <a:spcPts val="0"/>
              </a:spcAft>
              <a:buClr>
                <a:schemeClr val="dk1"/>
              </a:buClr>
              <a:buSzPts val="1100"/>
              <a:buFont typeface="Arial"/>
              <a:buNone/>
            </a:pPr>
            <a:r>
              <a:rPr lang="en">
                <a:solidFill>
                  <a:srgbClr val="93C47D"/>
                </a:solidFill>
                <a:latin typeface="Roboto"/>
                <a:ea typeface="Roboto"/>
                <a:cs typeface="Roboto"/>
                <a:sym typeface="Roboto"/>
              </a:rPr>
              <a:t>Black bear looks around</a:t>
            </a:r>
            <a:endParaRPr>
              <a:solidFill>
                <a:srgbClr val="93C47D"/>
              </a:solidFill>
              <a:latin typeface="Roboto"/>
              <a:ea typeface="Roboto"/>
              <a:cs typeface="Roboto"/>
              <a:sym typeface="Roboto"/>
            </a:endParaRPr>
          </a:p>
          <a:p>
            <a:pPr marL="0" lvl="0" indent="0" algn="ctr" rtl="0">
              <a:lnSpc>
                <a:spcPct val="100000"/>
              </a:lnSpc>
              <a:spcBef>
                <a:spcPts val="1600"/>
              </a:spcBef>
              <a:spcAft>
                <a:spcPts val="0"/>
              </a:spcAft>
              <a:buClr>
                <a:schemeClr val="dk1"/>
              </a:buClr>
              <a:buSzPts val="1100"/>
              <a:buFont typeface="Arial"/>
              <a:buNone/>
            </a:pPr>
            <a:r>
              <a:rPr lang="en">
                <a:solidFill>
                  <a:srgbClr val="93C47D"/>
                </a:solidFill>
                <a:latin typeface="Roboto"/>
                <a:ea typeface="Roboto"/>
                <a:cs typeface="Roboto"/>
                <a:sym typeface="Roboto"/>
              </a:rPr>
              <a:t>Her keen eyes spot food nearby</a:t>
            </a:r>
            <a:endParaRPr>
              <a:solidFill>
                <a:srgbClr val="93C47D"/>
              </a:solidFill>
              <a:latin typeface="Roboto"/>
              <a:ea typeface="Roboto"/>
              <a:cs typeface="Roboto"/>
              <a:sym typeface="Roboto"/>
            </a:endParaRPr>
          </a:p>
          <a:p>
            <a:pPr marL="0" lvl="0" indent="0" algn="ctr" rtl="0">
              <a:lnSpc>
                <a:spcPct val="100000"/>
              </a:lnSpc>
              <a:spcBef>
                <a:spcPts val="1600"/>
              </a:spcBef>
              <a:spcAft>
                <a:spcPts val="0"/>
              </a:spcAft>
              <a:buClr>
                <a:schemeClr val="dk1"/>
              </a:buClr>
              <a:buSzPts val="1100"/>
              <a:buFont typeface="Arial"/>
              <a:buNone/>
            </a:pPr>
            <a:r>
              <a:rPr lang="en">
                <a:solidFill>
                  <a:srgbClr val="93C47D"/>
                </a:solidFill>
                <a:latin typeface="Roboto"/>
                <a:ea typeface="Roboto"/>
                <a:cs typeface="Roboto"/>
                <a:sym typeface="Roboto"/>
              </a:rPr>
              <a:t>Blueberry feast, yum!</a:t>
            </a:r>
            <a:endParaRPr>
              <a:solidFill>
                <a:srgbClr val="93C47D"/>
              </a:solidFill>
              <a:latin typeface="Roboto"/>
              <a:ea typeface="Roboto"/>
              <a:cs typeface="Roboto"/>
              <a:sym typeface="Roboto"/>
            </a:endParaRPr>
          </a:p>
          <a:p>
            <a:pPr marL="0" lvl="0" indent="0" algn="l" rtl="0">
              <a:spcBef>
                <a:spcPts val="1600"/>
              </a:spcBef>
              <a:spcAft>
                <a:spcPts val="0"/>
              </a:spcAft>
              <a:buNone/>
            </a:pPr>
            <a:endParaRPr sz="2000">
              <a:solidFill>
                <a:schemeClr val="lt1"/>
              </a:solidFill>
              <a:latin typeface="Roboto"/>
              <a:ea typeface="Roboto"/>
              <a:cs typeface="Roboto"/>
              <a:sym typeface="Roboto"/>
            </a:endParaRPr>
          </a:p>
          <a:p>
            <a:pPr marL="0" lvl="0" indent="0" algn="ctr" rtl="0">
              <a:lnSpc>
                <a:spcPct val="100000"/>
              </a:lnSpc>
              <a:spcBef>
                <a:spcPts val="1600"/>
              </a:spcBef>
              <a:spcAft>
                <a:spcPts val="1600"/>
              </a:spcAft>
              <a:buNone/>
            </a:pPr>
            <a:endParaRPr>
              <a:solidFill>
                <a:schemeClr val="lt1"/>
              </a:solidFill>
              <a:latin typeface="Roboto"/>
              <a:ea typeface="Roboto"/>
              <a:cs typeface="Roboto"/>
              <a:sym typeface="Roboto"/>
            </a:endParaRPr>
          </a:p>
        </p:txBody>
      </p:sp>
      <p:pic>
        <p:nvPicPr>
          <p:cNvPr id="3" name="Black bear" descr="A speaker icon.">
            <a:hlinkClick r:id="" action="ppaction://media"/>
            <a:extLst>
              <a:ext uri="{FF2B5EF4-FFF2-40B4-BE49-F238E27FC236}">
                <a16:creationId xmlns:a16="http://schemas.microsoft.com/office/drawing/2014/main" id="{D79FE6CE-8939-4F20-9D2B-44DDF9EA680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600312" y="2778577"/>
            <a:ext cx="406400" cy="406400"/>
          </a:xfrm>
          <a:prstGeom prst="rect">
            <a:avLst/>
          </a:prstGeom>
        </p:spPr>
      </p:pic>
      <p:sp>
        <p:nvSpPr>
          <p:cNvPr id="295" name="Google Shape;295;p27">
            <a:extLst>
              <a:ext uri="{C183D7F6-B498-43B3-948B-1728B52AA6E4}">
                <adec:decorative xmlns:adec="http://schemas.microsoft.com/office/drawing/2017/decorative" val="1"/>
              </a:ext>
            </a:extLst>
          </p:cNvPr>
          <p:cNvSpPr txBox="1"/>
          <p:nvPr/>
        </p:nvSpPr>
        <p:spPr>
          <a:xfrm>
            <a:off x="3296873" y="3433521"/>
            <a:ext cx="4976793" cy="4000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rPr>
              <a:t>1           2 	       3       4  5</a:t>
            </a:r>
            <a:endParaRPr>
              <a:solidFill>
                <a:srgbClr val="FFFFFF"/>
              </a:solidFill>
            </a:endParaRPr>
          </a:p>
        </p:txBody>
      </p:sp>
      <p:sp>
        <p:nvSpPr>
          <p:cNvPr id="296" name="Google Shape;296;p27">
            <a:extLst>
              <a:ext uri="{C183D7F6-B498-43B3-948B-1728B52AA6E4}">
                <adec:decorative xmlns:adec="http://schemas.microsoft.com/office/drawing/2017/decorative" val="1"/>
              </a:ext>
            </a:extLst>
          </p:cNvPr>
          <p:cNvSpPr txBox="1"/>
          <p:nvPr/>
        </p:nvSpPr>
        <p:spPr>
          <a:xfrm>
            <a:off x="3422708" y="4382149"/>
            <a:ext cx="3727237" cy="4000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rPr>
              <a:t>1       2     3	     4           5</a:t>
            </a:r>
            <a:endParaRPr>
              <a:solidFill>
                <a:srgbClr val="FFFFFF"/>
              </a:solidFill>
            </a:endParaRPr>
          </a:p>
        </p:txBody>
      </p:sp>
      <p:sp>
        <p:nvSpPr>
          <p:cNvPr id="297" name="Google Shape;297;p27">
            <a:extLst>
              <a:ext uri="{C183D7F6-B498-43B3-948B-1728B52AA6E4}">
                <adec:decorative xmlns:adec="http://schemas.microsoft.com/office/drawing/2017/decorative" val="1"/>
              </a:ext>
            </a:extLst>
          </p:cNvPr>
          <p:cNvSpPr txBox="1"/>
          <p:nvPr/>
        </p:nvSpPr>
        <p:spPr>
          <a:xfrm>
            <a:off x="2910980" y="3920824"/>
            <a:ext cx="3437461"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rPr>
              <a:t>1       2 	  3        4	    5         6	      7</a:t>
            </a:r>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4" name="Google Shape;304;p2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05" name="Google Shape;305;p28" descr="BLM Alaska Fire Service Masthead graphic" title="BLM Alaska Fire Service Masthead graphic"/>
            <p:cNvGrpSpPr/>
            <p:nvPr/>
          </p:nvGrpSpPr>
          <p:grpSpPr>
            <a:xfrm>
              <a:off x="0" y="0"/>
              <a:ext cx="9144003" cy="572198"/>
              <a:chOff x="0" y="0"/>
              <a:chExt cx="9144003" cy="572198"/>
            </a:xfrm>
          </p:grpSpPr>
          <p:pic>
            <p:nvPicPr>
              <p:cNvPr id="306" name="Google Shape;306;p28"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07" name="Google Shape;307;p28"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08" name="Google Shape;308;p2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09" name="Google Shape;309;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9C8AB5F8-EA32-42C5-BD37-4946EEF24FE8}"/>
              </a:ext>
            </a:extLst>
          </p:cNvPr>
          <p:cNvSpPr>
            <a:spLocks noGrp="1"/>
          </p:cNvSpPr>
          <p:nvPr>
            <p:ph type="title"/>
          </p:nvPr>
        </p:nvSpPr>
        <p:spPr>
          <a:xfrm>
            <a:off x="310436" y="767484"/>
            <a:ext cx="6140858"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Choose one of the salmon adaptations you learned about.</a:t>
            </a:r>
            <a:endParaRPr lang="en-US">
              <a:effectLst/>
            </a:endParaRPr>
          </a:p>
          <a:p>
            <a:endParaRPr lang="en-US"/>
          </a:p>
        </p:txBody>
      </p:sp>
      <p:sp>
        <p:nvSpPr>
          <p:cNvPr id="303" name="Google Shape;303;p28"/>
          <p:cNvSpPr txBox="1">
            <a:spLocks noGrp="1"/>
          </p:cNvSpPr>
          <p:nvPr>
            <p:ph type="body" idx="1"/>
          </p:nvPr>
        </p:nvSpPr>
        <p:spPr>
          <a:xfrm>
            <a:off x="311700" y="752625"/>
            <a:ext cx="8520600" cy="4304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lt1"/>
              </a:solidFill>
              <a:latin typeface="Roboto"/>
              <a:ea typeface="Roboto"/>
              <a:cs typeface="Roboto"/>
              <a:sym typeface="Roboto"/>
            </a:endParaRPr>
          </a:p>
          <a:p>
            <a:pPr marL="0" lvl="0" indent="0" algn="l" rtl="0">
              <a:lnSpc>
                <a:spcPct val="115000"/>
              </a:lnSpc>
              <a:spcBef>
                <a:spcPts val="1000"/>
              </a:spcBef>
              <a:spcAft>
                <a:spcPts val="0"/>
              </a:spcAft>
              <a:buNone/>
            </a:pPr>
            <a:r>
              <a:rPr lang="en" dirty="0">
                <a:solidFill>
                  <a:schemeClr val="lt1"/>
                </a:solidFill>
                <a:latin typeface="Roboto"/>
                <a:ea typeface="Roboto"/>
                <a:cs typeface="Roboto"/>
                <a:sym typeface="Roboto"/>
              </a:rPr>
              <a:t>Write a </a:t>
            </a:r>
            <a:r>
              <a:rPr lang="en" dirty="0">
                <a:solidFill>
                  <a:schemeClr val="bg1"/>
                </a:solidFill>
                <a:latin typeface="Roboto"/>
                <a:ea typeface="Roboto"/>
                <a:cs typeface="Roboto"/>
                <a:sym typeface="Roboto"/>
              </a:rPr>
              <a:t>haiku poem </a:t>
            </a:r>
            <a:r>
              <a:rPr lang="en" dirty="0">
                <a:solidFill>
                  <a:schemeClr val="lt1"/>
                </a:solidFill>
                <a:latin typeface="Roboto"/>
                <a:ea typeface="Roboto"/>
                <a:cs typeface="Roboto"/>
                <a:sym typeface="Roboto"/>
              </a:rPr>
              <a:t>about the adaptation. </a:t>
            </a:r>
            <a:endParaRPr dirty="0">
              <a:solidFill>
                <a:schemeClr val="lt1"/>
              </a:solidFill>
              <a:latin typeface="Roboto"/>
              <a:ea typeface="Roboto"/>
              <a:cs typeface="Roboto"/>
              <a:sym typeface="Roboto"/>
            </a:endParaRPr>
          </a:p>
          <a:p>
            <a:pPr marL="0" lvl="0" indent="0" algn="l" rtl="0">
              <a:lnSpc>
                <a:spcPct val="115000"/>
              </a:lnSpc>
              <a:spcBef>
                <a:spcPts val="1000"/>
              </a:spcBef>
              <a:spcAft>
                <a:spcPts val="1000"/>
              </a:spcAft>
              <a:buNone/>
            </a:pPr>
            <a:r>
              <a:rPr lang="en" dirty="0">
                <a:solidFill>
                  <a:schemeClr val="lt1"/>
                </a:solidFill>
                <a:latin typeface="Roboto"/>
                <a:ea typeface="Roboto"/>
                <a:cs typeface="Roboto"/>
                <a:sym typeface="Roboto"/>
              </a:rPr>
              <a:t>To help count syllables, say each line of your poem out loud. Put a finger up to count each syllable as you say it. </a:t>
            </a:r>
            <a:endParaRPr dirty="0">
              <a:solidFill>
                <a:schemeClr val="lt1"/>
              </a:solidFill>
              <a:latin typeface="Roboto"/>
              <a:ea typeface="Roboto"/>
              <a:cs typeface="Roboto"/>
              <a:sym typeface="Roboto"/>
            </a:endParaRPr>
          </a:p>
        </p:txBody>
      </p:sp>
      <p:pic>
        <p:nvPicPr>
          <p:cNvPr id="311" name="Google Shape;311;p28" descr="Icon of a paper and pencil"/>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045807">
            <a:off x="3614608" y="2533937"/>
            <a:ext cx="1914782" cy="1911776"/>
          </a:xfrm>
          <a:prstGeom prst="rect">
            <a:avLst/>
          </a:prstGeom>
          <a:noFill/>
          <a:ln>
            <a:noFill/>
          </a:ln>
          <a:effectLst>
            <a:glow rad="101600">
              <a:schemeClr val="bg1">
                <a:alpha val="60000"/>
              </a:schemeClr>
            </a:glo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pSp>
        <p:nvGrpSpPr>
          <p:cNvPr id="317" name="Google Shape;317;p2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18" name="Google Shape;318;p29" descr="BLM Alaska Fire Service Masthead graphic" title="BLM Alaska Fire Service Masthead graphic"/>
            <p:cNvGrpSpPr/>
            <p:nvPr/>
          </p:nvGrpSpPr>
          <p:grpSpPr>
            <a:xfrm>
              <a:off x="0" y="0"/>
              <a:ext cx="9144003" cy="572198"/>
              <a:chOff x="0" y="0"/>
              <a:chExt cx="9144003" cy="572198"/>
            </a:xfrm>
          </p:grpSpPr>
          <p:pic>
            <p:nvPicPr>
              <p:cNvPr id="319" name="Google Shape;319;p29" descr="Black Topo line graphic" title="Black Topo line graphic"/>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20" name="Google Shape;320;p29" descr="Bureau of Land Management Logo" title="Bureau of Land Management Log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21" name="Google Shape;321;p2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22" name="Google Shape;322;p29"/>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73793C7-D57B-4CFE-B120-AF221F79DB02}"/>
              </a:ext>
            </a:extLst>
          </p:cNvPr>
          <p:cNvSpPr>
            <a:spLocks noGrp="1"/>
          </p:cNvSpPr>
          <p:nvPr>
            <p:ph type="title"/>
          </p:nvPr>
        </p:nvSpPr>
        <p:spPr>
          <a:xfrm>
            <a:off x="293700" y="652535"/>
            <a:ext cx="8520600"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Songs and raps include describing words. Sometimes, the words (lyrics) rhyme.</a:t>
            </a:r>
            <a:endParaRPr lang="en-US">
              <a:effectLst/>
            </a:endParaRPr>
          </a:p>
          <a:p>
            <a:endParaRPr lang="en-US"/>
          </a:p>
        </p:txBody>
      </p:sp>
      <p:sp>
        <p:nvSpPr>
          <p:cNvPr id="316" name="Google Shape;316;p29"/>
          <p:cNvSpPr txBox="1">
            <a:spLocks noGrp="1"/>
          </p:cNvSpPr>
          <p:nvPr>
            <p:ph type="body" idx="1"/>
          </p:nvPr>
        </p:nvSpPr>
        <p:spPr>
          <a:xfrm>
            <a:off x="293700" y="635500"/>
            <a:ext cx="8556600" cy="44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Songs and raps are often written to argue a point in an entertaining way. </a:t>
            </a:r>
            <a:endParaRPr dirty="0">
              <a:solidFill>
                <a:schemeClr val="lt1"/>
              </a:solidFill>
              <a:latin typeface="Roboto"/>
              <a:ea typeface="Roboto"/>
              <a:cs typeface="Roboto"/>
              <a:sym typeface="Roboto"/>
            </a:endParaRPr>
          </a:p>
          <a:p>
            <a:pPr marL="0" lvl="0" indent="0" algn="ctr" rtl="0">
              <a:spcBef>
                <a:spcPts val="0"/>
              </a:spcBef>
              <a:spcAft>
                <a:spcPts val="0"/>
              </a:spcAft>
              <a:buNone/>
            </a:pPr>
            <a:endParaRPr dirty="0">
              <a:solidFill>
                <a:schemeClr val="lt1"/>
              </a:solidFill>
              <a:latin typeface="Roboto"/>
              <a:ea typeface="Roboto"/>
              <a:cs typeface="Roboto"/>
              <a:sym typeface="Roboto"/>
            </a:endParaRPr>
          </a:p>
          <a:p>
            <a:pPr marL="0" lvl="0" indent="0" algn="ctr" rtl="0">
              <a:spcBef>
                <a:spcPts val="0"/>
              </a:spcBef>
              <a:spcAft>
                <a:spcPts val="0"/>
              </a:spcAft>
              <a:buNone/>
            </a:pPr>
            <a:r>
              <a:rPr lang="en" dirty="0">
                <a:solidFill>
                  <a:schemeClr val="lt1"/>
                </a:solidFill>
                <a:latin typeface="Roboto"/>
                <a:ea typeface="Roboto"/>
                <a:cs typeface="Roboto"/>
                <a:sym typeface="Roboto"/>
              </a:rPr>
              <a:t>Example song to the tune of “Hot Cross Buns”:</a:t>
            </a:r>
            <a:endParaRPr dirty="0">
              <a:solidFill>
                <a:schemeClr val="lt1"/>
              </a:solidFill>
              <a:latin typeface="Roboto"/>
              <a:ea typeface="Roboto"/>
              <a:cs typeface="Roboto"/>
              <a:sym typeface="Roboto"/>
            </a:endParaRPr>
          </a:p>
          <a:p>
            <a:pPr marL="0" lvl="0" indent="0" algn="ctr" rtl="0">
              <a:lnSpc>
                <a:spcPct val="115000"/>
              </a:lnSpc>
              <a:spcBef>
                <a:spcPts val="1000"/>
              </a:spcBef>
              <a:spcAft>
                <a:spcPts val="0"/>
              </a:spcAft>
              <a:buNone/>
            </a:pPr>
            <a:r>
              <a:rPr lang="en" i="1" dirty="0">
                <a:solidFill>
                  <a:srgbClr val="93C47D"/>
                </a:solidFill>
                <a:latin typeface="Roboto"/>
                <a:ea typeface="Roboto"/>
                <a:cs typeface="Roboto"/>
                <a:sym typeface="Roboto"/>
              </a:rPr>
              <a:t>Black bear claws, black bear claws, </a:t>
            </a:r>
            <a:endParaRPr i="1" dirty="0">
              <a:solidFill>
                <a:srgbClr val="93C47D"/>
              </a:solidFill>
              <a:latin typeface="Roboto"/>
              <a:ea typeface="Roboto"/>
              <a:cs typeface="Roboto"/>
              <a:sym typeface="Roboto"/>
            </a:endParaRPr>
          </a:p>
          <a:p>
            <a:pPr marL="0" lvl="0" indent="0" algn="ctr" rtl="0">
              <a:lnSpc>
                <a:spcPct val="115000"/>
              </a:lnSpc>
              <a:spcBef>
                <a:spcPts val="0"/>
              </a:spcBef>
              <a:spcAft>
                <a:spcPts val="0"/>
              </a:spcAft>
              <a:buNone/>
            </a:pPr>
            <a:r>
              <a:rPr lang="en" i="1" dirty="0">
                <a:solidFill>
                  <a:srgbClr val="93C47D"/>
                </a:solidFill>
                <a:latin typeface="Roboto"/>
                <a:ea typeface="Roboto"/>
                <a:cs typeface="Roboto"/>
                <a:sym typeface="Roboto"/>
              </a:rPr>
              <a:t>Long and dark on all four feet, black bear claws.</a:t>
            </a:r>
            <a:endParaRPr i="1" dirty="0">
              <a:solidFill>
                <a:srgbClr val="93C47D"/>
              </a:solidFill>
              <a:latin typeface="Roboto"/>
              <a:ea typeface="Roboto"/>
              <a:cs typeface="Roboto"/>
              <a:sym typeface="Roboto"/>
            </a:endParaRPr>
          </a:p>
          <a:p>
            <a:pPr marL="0" lvl="0" indent="0" algn="ctr" rtl="0">
              <a:lnSpc>
                <a:spcPct val="115000"/>
              </a:lnSpc>
              <a:spcBef>
                <a:spcPts val="1000"/>
              </a:spcBef>
              <a:spcAft>
                <a:spcPts val="0"/>
              </a:spcAft>
              <a:buNone/>
            </a:pPr>
            <a:r>
              <a:rPr lang="en" i="1" dirty="0">
                <a:solidFill>
                  <a:srgbClr val="93C47D"/>
                </a:solidFill>
                <a:latin typeface="Roboto"/>
                <a:ea typeface="Roboto"/>
                <a:cs typeface="Roboto"/>
                <a:sym typeface="Roboto"/>
              </a:rPr>
              <a:t>Black bear claws, black bear claws,</a:t>
            </a:r>
            <a:endParaRPr i="1" dirty="0">
              <a:solidFill>
                <a:srgbClr val="93C47D"/>
              </a:solidFill>
              <a:latin typeface="Roboto"/>
              <a:ea typeface="Roboto"/>
              <a:cs typeface="Roboto"/>
              <a:sym typeface="Roboto"/>
            </a:endParaRPr>
          </a:p>
          <a:p>
            <a:pPr marL="0" lvl="0" indent="0" algn="ctr" rtl="0">
              <a:lnSpc>
                <a:spcPct val="115000"/>
              </a:lnSpc>
              <a:spcBef>
                <a:spcPts val="0"/>
              </a:spcBef>
              <a:spcAft>
                <a:spcPts val="0"/>
              </a:spcAft>
              <a:buNone/>
            </a:pPr>
            <a:r>
              <a:rPr lang="en" i="1" dirty="0">
                <a:solidFill>
                  <a:srgbClr val="93C47D"/>
                </a:solidFill>
                <a:latin typeface="Roboto"/>
                <a:ea typeface="Roboto"/>
                <a:cs typeface="Roboto"/>
                <a:sym typeface="Roboto"/>
              </a:rPr>
              <a:t>Help climb trees to escape, black bear claws.</a:t>
            </a:r>
            <a:endParaRPr i="1" dirty="0">
              <a:solidFill>
                <a:srgbClr val="93C47D"/>
              </a:solidFill>
              <a:latin typeface="Roboto"/>
              <a:ea typeface="Roboto"/>
              <a:cs typeface="Roboto"/>
              <a:sym typeface="Roboto"/>
            </a:endParaRPr>
          </a:p>
          <a:p>
            <a:pPr marL="0" lvl="0" indent="0" algn="ctr" rtl="0">
              <a:lnSpc>
                <a:spcPct val="115000"/>
              </a:lnSpc>
              <a:spcBef>
                <a:spcPts val="1000"/>
              </a:spcBef>
              <a:spcAft>
                <a:spcPts val="0"/>
              </a:spcAft>
              <a:buNone/>
            </a:pPr>
            <a:r>
              <a:rPr lang="en" i="1" dirty="0">
                <a:solidFill>
                  <a:srgbClr val="93C47D"/>
                </a:solidFill>
                <a:latin typeface="Roboto"/>
                <a:ea typeface="Roboto"/>
                <a:cs typeface="Roboto"/>
                <a:sym typeface="Roboto"/>
              </a:rPr>
              <a:t>Black bear claws, black bear claws,</a:t>
            </a:r>
            <a:endParaRPr i="1" dirty="0">
              <a:solidFill>
                <a:srgbClr val="93C47D"/>
              </a:solidFill>
              <a:latin typeface="Roboto"/>
              <a:ea typeface="Roboto"/>
              <a:cs typeface="Roboto"/>
              <a:sym typeface="Roboto"/>
            </a:endParaRPr>
          </a:p>
          <a:p>
            <a:pPr marL="0" lvl="0" indent="0" algn="ctr" rtl="0">
              <a:lnSpc>
                <a:spcPct val="115000"/>
              </a:lnSpc>
              <a:spcBef>
                <a:spcPts val="0"/>
              </a:spcBef>
              <a:spcAft>
                <a:spcPts val="0"/>
              </a:spcAft>
              <a:buNone/>
            </a:pPr>
            <a:r>
              <a:rPr lang="en" i="1" dirty="0">
                <a:solidFill>
                  <a:srgbClr val="93C47D"/>
                </a:solidFill>
                <a:latin typeface="Roboto"/>
                <a:ea typeface="Roboto"/>
                <a:cs typeface="Roboto"/>
                <a:sym typeface="Roboto"/>
              </a:rPr>
              <a:t>Break open logs to find insects, black bear claws.</a:t>
            </a:r>
            <a:endParaRPr i="1" dirty="0">
              <a:solidFill>
                <a:srgbClr val="93C47D"/>
              </a:solidFill>
              <a:latin typeface="Roboto"/>
              <a:ea typeface="Roboto"/>
              <a:cs typeface="Roboto"/>
              <a:sym typeface="Roboto"/>
            </a:endParaRPr>
          </a:p>
          <a:p>
            <a:pPr marL="0" lvl="0" indent="0" algn="ctr" rtl="0">
              <a:lnSpc>
                <a:spcPct val="115000"/>
              </a:lnSpc>
              <a:spcBef>
                <a:spcPts val="1000"/>
              </a:spcBef>
              <a:spcAft>
                <a:spcPts val="0"/>
              </a:spcAft>
              <a:buClr>
                <a:schemeClr val="dk1"/>
              </a:buClr>
              <a:buSzPts val="1100"/>
              <a:buFont typeface="Arial"/>
              <a:buNone/>
            </a:pPr>
            <a:r>
              <a:rPr lang="en" i="1" dirty="0">
                <a:solidFill>
                  <a:srgbClr val="93C47D"/>
                </a:solidFill>
                <a:latin typeface="Roboto"/>
                <a:ea typeface="Roboto"/>
                <a:cs typeface="Roboto"/>
                <a:sym typeface="Roboto"/>
              </a:rPr>
              <a:t>Black bear claws, black bear claws,</a:t>
            </a:r>
            <a:endParaRPr i="1" dirty="0">
              <a:solidFill>
                <a:srgbClr val="93C47D"/>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n" i="1" dirty="0">
                <a:solidFill>
                  <a:srgbClr val="93C47D"/>
                </a:solidFill>
                <a:latin typeface="Roboto"/>
                <a:ea typeface="Roboto"/>
                <a:cs typeface="Roboto"/>
                <a:sym typeface="Roboto"/>
              </a:rPr>
              <a:t>Dig a den to sleep all winter, black bear claws.</a:t>
            </a:r>
            <a:endParaRPr i="1" dirty="0">
              <a:solidFill>
                <a:srgbClr val="93C47D"/>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600" i="1" dirty="0">
              <a:solidFill>
                <a:srgbClr val="93C47D"/>
              </a:solidFill>
              <a:latin typeface="Roboto"/>
              <a:ea typeface="Roboto"/>
              <a:cs typeface="Roboto"/>
              <a:sym typeface="Roboto"/>
            </a:endParaRPr>
          </a:p>
          <a:p>
            <a:pPr marL="0" lvl="0" indent="0" algn="l" rtl="0">
              <a:lnSpc>
                <a:spcPct val="100000"/>
              </a:lnSpc>
              <a:spcBef>
                <a:spcPts val="0"/>
              </a:spcBef>
              <a:spcAft>
                <a:spcPts val="0"/>
              </a:spcAft>
              <a:buNone/>
            </a:pPr>
            <a:endParaRPr sz="1600" i="1" dirty="0">
              <a:solidFill>
                <a:srgbClr val="93C47D"/>
              </a:solidFill>
              <a:latin typeface="Roboto"/>
              <a:ea typeface="Roboto"/>
              <a:cs typeface="Roboto"/>
              <a:sym typeface="Roboto"/>
            </a:endParaRPr>
          </a:p>
          <a:p>
            <a:pPr marL="457200" lvl="0" indent="0" algn="l" rtl="0">
              <a:lnSpc>
                <a:spcPct val="100000"/>
              </a:lnSpc>
              <a:spcBef>
                <a:spcPts val="0"/>
              </a:spcBef>
              <a:spcAft>
                <a:spcPts val="0"/>
              </a:spcAft>
              <a:buNone/>
            </a:pPr>
            <a:endParaRPr sz="1600"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1600"/>
              </a:spcAft>
              <a:buNone/>
            </a:pPr>
            <a:endParaRPr dirty="0">
              <a:solidFill>
                <a:schemeClr val="lt1"/>
              </a:solidFill>
              <a:latin typeface="Roboto"/>
              <a:ea typeface="Roboto"/>
              <a:cs typeface="Roboto"/>
              <a:sym typeface="Roboto"/>
            </a:endParaRPr>
          </a:p>
        </p:txBody>
      </p:sp>
      <p:pic>
        <p:nvPicPr>
          <p:cNvPr id="3" name="Claws" descr="A speaker icon.">
            <a:hlinkClick r:id="" action="ppaction://media"/>
            <a:extLst>
              <a:ext uri="{FF2B5EF4-FFF2-40B4-BE49-F238E27FC236}">
                <a16:creationId xmlns:a16="http://schemas.microsoft.com/office/drawing/2014/main" id="{22652628-D042-49D9-8E90-0E6C41C7DCD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84062" y="162224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4898">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30" name="Google Shape;330;p3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31" name="Google Shape;331;p30" descr="BLM Alaska Fire Service Masthead graphic" title="BLM Alaska Fire Service Masthead graphic"/>
            <p:cNvGrpSpPr/>
            <p:nvPr/>
          </p:nvGrpSpPr>
          <p:grpSpPr>
            <a:xfrm>
              <a:off x="0" y="0"/>
              <a:ext cx="9144003" cy="572198"/>
              <a:chOff x="0" y="0"/>
              <a:chExt cx="9144003" cy="572198"/>
            </a:xfrm>
          </p:grpSpPr>
          <p:pic>
            <p:nvPicPr>
              <p:cNvPr id="332" name="Google Shape;332;p30"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33" name="Google Shape;333;p30"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34" name="Google Shape;334;p3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35" name="Google Shape;335;p3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82B7B3F0-A1D4-427C-9DCF-3C9DD2DE97BA}"/>
              </a:ext>
            </a:extLst>
          </p:cNvPr>
          <p:cNvSpPr>
            <a:spLocks noGrp="1"/>
          </p:cNvSpPr>
          <p:nvPr>
            <p:ph type="title"/>
          </p:nvPr>
        </p:nvSpPr>
        <p:spPr>
          <a:xfrm>
            <a:off x="311700" y="735397"/>
            <a:ext cx="8520600" cy="572700"/>
          </a:xfrm>
        </p:spPr>
        <p:txBody>
          <a:bodyPr/>
          <a:lstStyle/>
          <a:p>
            <a:pPr rtl="0">
              <a:lnSpc>
                <a:spcPts val="26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Choose a salmon adaptation different from the one you highlighted in your haiku poem. </a:t>
            </a:r>
            <a:endParaRPr lang="en-US">
              <a:effectLst/>
            </a:endParaRPr>
          </a:p>
          <a:p>
            <a:endParaRPr lang="en-US"/>
          </a:p>
        </p:txBody>
      </p:sp>
      <p:sp>
        <p:nvSpPr>
          <p:cNvPr id="329" name="Google Shape;329;p30"/>
          <p:cNvSpPr txBox="1">
            <a:spLocks noGrp="1"/>
          </p:cNvSpPr>
          <p:nvPr>
            <p:ph type="body" idx="1"/>
          </p:nvPr>
        </p:nvSpPr>
        <p:spPr>
          <a:xfrm>
            <a:off x="311700" y="752625"/>
            <a:ext cx="8520600" cy="4304100"/>
          </a:xfrm>
          <a:prstGeom prst="rect">
            <a:avLst/>
          </a:prstGeom>
        </p:spPr>
        <p:txBody>
          <a:bodyPr spcFirstLastPara="1" wrap="square" lIns="91425" tIns="91425" rIns="91425" bIns="91425" anchor="t" anchorCtr="0">
            <a:noAutofit/>
          </a:bodyPr>
          <a:lstStyle/>
          <a:p>
            <a:pPr marL="0" lvl="0" indent="0" algn="l" rtl="0">
              <a:lnSpc>
                <a:spcPts val="2600"/>
              </a:lnSpc>
              <a:spcBef>
                <a:spcPts val="0"/>
              </a:spcBef>
              <a:spcAft>
                <a:spcPts val="0"/>
              </a:spcAft>
              <a:buNone/>
            </a:pPr>
            <a:endParaRPr lang="en">
              <a:solidFill>
                <a:schemeClr val="lt1"/>
              </a:solidFill>
              <a:latin typeface="Roboto"/>
              <a:ea typeface="Roboto"/>
              <a:cs typeface="Roboto"/>
              <a:sym typeface="Roboto"/>
            </a:endParaRPr>
          </a:p>
          <a:p>
            <a:pPr marL="0" lvl="0" indent="0" algn="l" rtl="0">
              <a:lnSpc>
                <a:spcPts val="2600"/>
              </a:lnSpc>
              <a:spcBef>
                <a:spcPts val="0"/>
              </a:spcBef>
              <a:spcAft>
                <a:spcPts val="0"/>
              </a:spcAft>
              <a:buNone/>
            </a:pPr>
            <a:r>
              <a:rPr lang="en">
                <a:solidFill>
                  <a:schemeClr val="lt1"/>
                </a:solidFill>
                <a:latin typeface="Roboto"/>
                <a:ea typeface="Roboto"/>
                <a:cs typeface="Roboto"/>
                <a:sym typeface="Roboto"/>
              </a:rPr>
              <a:t> </a:t>
            </a:r>
            <a:endParaRPr>
              <a:solidFill>
                <a:schemeClr val="lt1"/>
              </a:solidFill>
              <a:latin typeface="Roboto"/>
              <a:ea typeface="Roboto"/>
              <a:cs typeface="Roboto"/>
              <a:sym typeface="Roboto"/>
            </a:endParaRPr>
          </a:p>
          <a:p>
            <a:pPr marL="0" lvl="0" indent="0" algn="l" rtl="0">
              <a:lnSpc>
                <a:spcPts val="2600"/>
              </a:lnSpc>
              <a:spcBef>
                <a:spcPts val="1000"/>
              </a:spcBef>
              <a:spcAft>
                <a:spcPts val="0"/>
              </a:spcAft>
              <a:buNone/>
            </a:pPr>
            <a:r>
              <a:rPr lang="en">
                <a:solidFill>
                  <a:schemeClr val="lt1"/>
                </a:solidFill>
                <a:latin typeface="Roboto"/>
                <a:ea typeface="Roboto"/>
                <a:cs typeface="Roboto"/>
                <a:sym typeface="Roboto"/>
              </a:rPr>
              <a:t>Write a </a:t>
            </a:r>
            <a:r>
              <a:rPr lang="en">
                <a:solidFill>
                  <a:schemeClr val="bg1"/>
                </a:solidFill>
                <a:latin typeface="Roboto"/>
                <a:ea typeface="Roboto"/>
                <a:cs typeface="Roboto"/>
                <a:sym typeface="Roboto"/>
              </a:rPr>
              <a:t>song or rap </a:t>
            </a:r>
            <a:r>
              <a:rPr lang="en">
                <a:solidFill>
                  <a:schemeClr val="lt1"/>
                </a:solidFill>
                <a:latin typeface="Roboto"/>
                <a:ea typeface="Roboto"/>
                <a:cs typeface="Roboto"/>
                <a:sym typeface="Roboto"/>
              </a:rPr>
              <a:t>about the adaptation. You can write lyrics only, or you may also write a beat or music to go with your lyrics. </a:t>
            </a:r>
            <a:endParaRPr>
              <a:solidFill>
                <a:schemeClr val="lt1"/>
              </a:solidFill>
              <a:latin typeface="Roboto"/>
              <a:ea typeface="Roboto"/>
              <a:cs typeface="Roboto"/>
              <a:sym typeface="Roboto"/>
            </a:endParaRPr>
          </a:p>
          <a:p>
            <a:pPr marL="0" lvl="0" indent="0" algn="l" rtl="0">
              <a:spcBef>
                <a:spcPts val="1600"/>
              </a:spcBef>
              <a:spcAft>
                <a:spcPts val="1600"/>
              </a:spcAft>
              <a:buNone/>
            </a:pPr>
            <a:r>
              <a:rPr lang="en">
                <a:solidFill>
                  <a:schemeClr val="lt1"/>
                </a:solidFill>
                <a:latin typeface="Roboto"/>
                <a:ea typeface="Roboto"/>
                <a:cs typeface="Roboto"/>
                <a:sym typeface="Roboto"/>
              </a:rPr>
              <a:t>You may think of a tune you already know and write new lyrics to go with that tune.</a:t>
            </a:r>
            <a:endParaRPr>
              <a:solidFill>
                <a:schemeClr val="lt1"/>
              </a:solidFill>
              <a:latin typeface="Roboto"/>
              <a:ea typeface="Roboto"/>
              <a:cs typeface="Roboto"/>
              <a:sym typeface="Roboto"/>
            </a:endParaRPr>
          </a:p>
        </p:txBody>
      </p:sp>
      <p:pic>
        <p:nvPicPr>
          <p:cNvPr id="4" name="Graphic 3" descr="Microphone with solid fill">
            <a:extLst>
              <a:ext uri="{FF2B5EF4-FFF2-40B4-BE49-F238E27FC236}">
                <a16:creationId xmlns:a16="http://schemas.microsoft.com/office/drawing/2014/main" id="{137B9BFF-9B45-14EC-237D-506F0A31FC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995842">
            <a:off x="3376079" y="2920207"/>
            <a:ext cx="2032000" cy="203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2" name="Google Shape;72;p1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3" name="Google Shape;73;p14" descr="BLM Alaska Fire Service Masthead graphic" title="BLM Alaska Fire Service Masthead graphic"/>
            <p:cNvGrpSpPr/>
            <p:nvPr/>
          </p:nvGrpSpPr>
          <p:grpSpPr>
            <a:xfrm>
              <a:off x="0" y="0"/>
              <a:ext cx="9144003" cy="572198"/>
              <a:chOff x="0" y="0"/>
              <a:chExt cx="9144003" cy="572198"/>
            </a:xfrm>
          </p:grpSpPr>
          <p:pic>
            <p:nvPicPr>
              <p:cNvPr id="74" name="Google Shape;74;p14"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75" name="Google Shape;75;p14"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76" name="Google Shape;76;p1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7" name="Google Shape;77;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CD0648E-A66B-4F28-BEA9-4FC5A6D5E5FE}"/>
              </a:ext>
            </a:extLst>
          </p:cNvPr>
          <p:cNvSpPr>
            <a:spLocks noGrp="1"/>
          </p:cNvSpPr>
          <p:nvPr>
            <p:ph type="title"/>
          </p:nvPr>
        </p:nvSpPr>
        <p:spPr>
          <a:xfrm>
            <a:off x="2732781" y="654998"/>
            <a:ext cx="3688800" cy="572700"/>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Lesson 1: Salmon Adaptations</a:t>
            </a:r>
            <a:endParaRPr lang="en-US">
              <a:effectLst/>
            </a:endParaRPr>
          </a:p>
          <a:p>
            <a:endParaRPr lang="en-US"/>
          </a:p>
        </p:txBody>
      </p:sp>
      <p:sp>
        <p:nvSpPr>
          <p:cNvPr id="71" name="Google Shape;71;p14"/>
          <p:cNvSpPr txBox="1">
            <a:spLocks noGrp="1"/>
          </p:cNvSpPr>
          <p:nvPr>
            <p:ph type="body" idx="1"/>
          </p:nvPr>
        </p:nvSpPr>
        <p:spPr>
          <a:xfrm>
            <a:off x="311700" y="635500"/>
            <a:ext cx="8520600" cy="393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000" dirty="0">
              <a:solidFill>
                <a:schemeClr val="lt1"/>
              </a:solidFill>
              <a:latin typeface="Roboto"/>
              <a:ea typeface="Roboto"/>
              <a:cs typeface="Roboto"/>
              <a:sym typeface="Roboto"/>
            </a:endParaRPr>
          </a:p>
          <a:p>
            <a:pPr marL="0" lvl="0" indent="0" algn="ctr" rtl="0">
              <a:spcBef>
                <a:spcPts val="1600"/>
              </a:spcBef>
              <a:spcAft>
                <a:spcPts val="0"/>
              </a:spcAft>
              <a:buNone/>
            </a:pPr>
            <a:r>
              <a:rPr lang="en" sz="2000" dirty="0">
                <a:solidFill>
                  <a:schemeClr val="lt1"/>
                </a:solidFill>
                <a:latin typeface="Roboto"/>
                <a:ea typeface="Roboto"/>
                <a:cs typeface="Roboto"/>
                <a:sym typeface="Roboto"/>
              </a:rPr>
              <a:t>Lesson Question:</a:t>
            </a:r>
            <a:endParaRPr sz="2000" dirty="0">
              <a:solidFill>
                <a:schemeClr val="lt1"/>
              </a:solidFill>
              <a:latin typeface="Roboto"/>
              <a:ea typeface="Roboto"/>
              <a:cs typeface="Roboto"/>
              <a:sym typeface="Roboto"/>
            </a:endParaRPr>
          </a:p>
          <a:p>
            <a:pPr marL="0" lvl="0" indent="0" algn="l" rtl="0">
              <a:spcBef>
                <a:spcPts val="1600"/>
              </a:spcBef>
              <a:spcAft>
                <a:spcPts val="1600"/>
              </a:spcAft>
              <a:buNone/>
            </a:pPr>
            <a:r>
              <a:rPr lang="en" sz="2000" dirty="0">
                <a:solidFill>
                  <a:schemeClr val="lt1"/>
                </a:solidFill>
                <a:latin typeface="Roboto"/>
                <a:ea typeface="Roboto"/>
                <a:cs typeface="Roboto"/>
                <a:sym typeface="Roboto"/>
              </a:rPr>
              <a:t>How are salmon adaptations important for their survival?</a:t>
            </a:r>
            <a:endParaRPr sz="2000" dirty="0">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pSp>
        <p:nvGrpSpPr>
          <p:cNvPr id="84" name="Google Shape;84;p1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85" name="Google Shape;85;p15" descr="BLM Alaska Fire Service Masthead graphic" title="BLM Alaska Fire Service Masthead graphic"/>
            <p:cNvGrpSpPr/>
            <p:nvPr/>
          </p:nvGrpSpPr>
          <p:grpSpPr>
            <a:xfrm>
              <a:off x="0" y="0"/>
              <a:ext cx="9144003" cy="572198"/>
              <a:chOff x="0" y="0"/>
              <a:chExt cx="9144003" cy="572198"/>
            </a:xfrm>
          </p:grpSpPr>
          <p:pic>
            <p:nvPicPr>
              <p:cNvPr id="86" name="Google Shape;86;p15"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87" name="Google Shape;87;p15"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88" name="Google Shape;88;p1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89" name="Google Shape;89;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334DB54-380D-4EEC-BB63-34E305968A56}"/>
              </a:ext>
            </a:extLst>
          </p:cNvPr>
          <p:cNvSpPr>
            <a:spLocks noGrp="1"/>
          </p:cNvSpPr>
          <p:nvPr>
            <p:ph type="title"/>
          </p:nvPr>
        </p:nvSpPr>
        <p:spPr>
          <a:xfrm>
            <a:off x="3906954" y="851623"/>
            <a:ext cx="1662573" cy="572700"/>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Materials: </a:t>
            </a:r>
            <a:endParaRPr lang="en-US">
              <a:effectLst/>
            </a:endParaRPr>
          </a:p>
          <a:p>
            <a:endParaRPr lang="en-US"/>
          </a:p>
        </p:txBody>
      </p:sp>
      <p:sp>
        <p:nvSpPr>
          <p:cNvPr id="83" name="Google Shape;83;p15"/>
          <p:cNvSpPr txBox="1">
            <a:spLocks noGrp="1"/>
          </p:cNvSpPr>
          <p:nvPr>
            <p:ph type="body" idx="1"/>
          </p:nvPr>
        </p:nvSpPr>
        <p:spPr>
          <a:xfrm>
            <a:off x="311700" y="832125"/>
            <a:ext cx="8520600" cy="3736800"/>
          </a:xfrm>
          <a:prstGeom prst="rect">
            <a:avLst/>
          </a:prstGeom>
        </p:spPr>
        <p:txBody>
          <a:bodyPr spcFirstLastPara="1" wrap="square" lIns="91425" tIns="91425" rIns="91425" bIns="91425" anchor="t" anchorCtr="0">
            <a:noAutofit/>
          </a:bodyPr>
          <a:lstStyle/>
          <a:p>
            <a:pPr marL="0" indent="0" algn="ctr">
              <a:buNone/>
            </a:pPr>
            <a:endParaRPr sz="2000">
              <a:solidFill>
                <a:schemeClr val="lt1"/>
              </a:solidFill>
              <a:latin typeface="Roboto"/>
              <a:ea typeface="Roboto"/>
              <a:cs typeface="Roboto"/>
              <a:sym typeface="Roboto"/>
            </a:endParaRPr>
          </a:p>
          <a:p>
            <a:pPr marL="457200" lvl="0" indent="-355600" algn="l" rtl="0">
              <a:spcBef>
                <a:spcPts val="160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science journal or a piece of paper</a:t>
            </a:r>
            <a:endParaRPr sz="2000" dirty="0">
              <a:solidFill>
                <a:schemeClr val="lt1"/>
              </a:solidFill>
              <a:latin typeface="Roboto"/>
              <a:ea typeface="Roboto"/>
              <a:cs typeface="Roboto"/>
              <a:sym typeface="Roboto"/>
            </a:endParaRPr>
          </a:p>
          <a:p>
            <a:pPr marL="457200" lvl="0" indent="-355600" algn="l" rtl="0">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something to write with</a:t>
            </a:r>
            <a:endParaRPr sz="2000" dirty="0">
              <a:solidFill>
                <a:schemeClr val="lt1"/>
              </a:solidFill>
              <a:latin typeface="Roboto"/>
              <a:ea typeface="Roboto"/>
              <a:cs typeface="Roboto"/>
              <a:sym typeface="Roboto"/>
            </a:endParaRPr>
          </a:p>
          <a:p>
            <a:pPr marL="457200" lvl="0" indent="0" algn="l" rtl="0">
              <a:spcBef>
                <a:spcPts val="1600"/>
              </a:spcBef>
              <a:spcAft>
                <a:spcPts val="1600"/>
              </a:spcAft>
              <a:buNone/>
            </a:pPr>
            <a:endParaRPr>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Google Shape;96;p1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97" name="Google Shape;97;p16" descr="BLM Alaska Fire Service Masthead graphic" title="BLM Alaska Fire Service Masthead graphic"/>
            <p:cNvGrpSpPr/>
            <p:nvPr/>
          </p:nvGrpSpPr>
          <p:grpSpPr>
            <a:xfrm>
              <a:off x="0" y="0"/>
              <a:ext cx="9144003" cy="572198"/>
              <a:chOff x="0" y="0"/>
              <a:chExt cx="9144003" cy="572198"/>
            </a:xfrm>
          </p:grpSpPr>
          <p:pic>
            <p:nvPicPr>
              <p:cNvPr id="98" name="Google Shape;98;p16"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99" name="Google Shape;99;p16"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00" name="Google Shape;100;p1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01" name="Google Shape;101;p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E429672-3710-4E37-9D7A-EDFBF9E2590E}"/>
              </a:ext>
            </a:extLst>
          </p:cNvPr>
          <p:cNvSpPr>
            <a:spLocks noGrp="1"/>
          </p:cNvSpPr>
          <p:nvPr>
            <p:ph type="title"/>
          </p:nvPr>
        </p:nvSpPr>
        <p:spPr>
          <a:xfrm>
            <a:off x="311700" y="652845"/>
            <a:ext cx="5902064" cy="572700"/>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Scientists use writing and creativity in their work. </a:t>
            </a:r>
            <a:endParaRPr lang="en-US">
              <a:effectLst/>
            </a:endParaRPr>
          </a:p>
          <a:p>
            <a:endParaRPr lang="en-US"/>
          </a:p>
        </p:txBody>
      </p:sp>
      <p:sp>
        <p:nvSpPr>
          <p:cNvPr id="95" name="Google Shape;95;p16"/>
          <p:cNvSpPr txBox="1">
            <a:spLocks noGrp="1"/>
          </p:cNvSpPr>
          <p:nvPr>
            <p:ph type="body" idx="1"/>
          </p:nvPr>
        </p:nvSpPr>
        <p:spPr>
          <a:xfrm>
            <a:off x="311700" y="635500"/>
            <a:ext cx="8520600" cy="34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lt1"/>
                </a:solidFill>
                <a:latin typeface="Roboto"/>
                <a:ea typeface="Roboto"/>
                <a:cs typeface="Roboto"/>
                <a:sym typeface="Roboto"/>
              </a:rPr>
              <a:t> </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They record observations, steps for experiments, and discoveries to share what they learn with other scientists and the public. </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They also use art and music to share ideas.</a:t>
            </a:r>
            <a:endParaRPr dirty="0">
              <a:solidFill>
                <a:schemeClr val="lt1"/>
              </a:solidFill>
              <a:latin typeface="Roboto"/>
              <a:ea typeface="Roboto"/>
              <a:cs typeface="Roboto"/>
              <a:sym typeface="Roboto"/>
            </a:endParaRPr>
          </a:p>
          <a:p>
            <a:pPr marL="0" lvl="0" indent="0" algn="l" rtl="0">
              <a:spcBef>
                <a:spcPts val="1600"/>
              </a:spcBef>
              <a:spcAft>
                <a:spcPts val="1600"/>
              </a:spcAft>
              <a:buNone/>
            </a:pPr>
            <a:endParaRPr dirty="0">
              <a:solidFill>
                <a:schemeClr val="lt1"/>
              </a:solidFill>
              <a:latin typeface="Roboto"/>
              <a:ea typeface="Roboto"/>
              <a:cs typeface="Roboto"/>
              <a:sym typeface="Roboto"/>
            </a:endParaRPr>
          </a:p>
        </p:txBody>
      </p:sp>
      <p:pic>
        <p:nvPicPr>
          <p:cNvPr id="103" name="Google Shape;103;p16" descr="Icon of a pencil and pape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045785">
            <a:off x="3633626" y="2809804"/>
            <a:ext cx="1876747" cy="18737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9" name="Google Shape;109;p17">
            <a:extLst>
              <a:ext uri="{C183D7F6-B498-43B3-948B-1728B52AA6E4}">
                <adec:decorative xmlns:adec="http://schemas.microsoft.com/office/drawing/2017/decorative" val="1"/>
              </a:ext>
            </a:extLst>
          </p:cNvPr>
          <p:cNvGrpSpPr/>
          <p:nvPr/>
        </p:nvGrpSpPr>
        <p:grpSpPr>
          <a:xfrm>
            <a:off x="0" y="-11017"/>
            <a:ext cx="9144003" cy="635499"/>
            <a:chOff x="0" y="0"/>
            <a:chExt cx="9144003" cy="635499"/>
          </a:xfrm>
        </p:grpSpPr>
        <p:grpSp>
          <p:nvGrpSpPr>
            <p:cNvPr id="110" name="Google Shape;110;p17" descr="BLM Alaska Fire Service Masthead graphic" title="BLM Alaska Fire Service Masthead graphic"/>
            <p:cNvGrpSpPr/>
            <p:nvPr/>
          </p:nvGrpSpPr>
          <p:grpSpPr>
            <a:xfrm>
              <a:off x="0" y="0"/>
              <a:ext cx="9144003" cy="572198"/>
              <a:chOff x="0" y="0"/>
              <a:chExt cx="9144003" cy="572198"/>
            </a:xfrm>
          </p:grpSpPr>
          <p:pic>
            <p:nvPicPr>
              <p:cNvPr id="111" name="Google Shape;111;p17"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12" name="Google Shape;112;p17"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13" name="Google Shape;113;p1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14" name="Google Shape;114;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9A5376B5-1565-4D0D-9D84-8AE277948DA3}"/>
              </a:ext>
            </a:extLst>
          </p:cNvPr>
          <p:cNvSpPr>
            <a:spLocks noGrp="1"/>
          </p:cNvSpPr>
          <p:nvPr>
            <p:ph type="title"/>
          </p:nvPr>
        </p:nvSpPr>
        <p:spPr>
          <a:xfrm>
            <a:off x="290918" y="652845"/>
            <a:ext cx="7959464" cy="572700"/>
          </a:xfrm>
        </p:spPr>
        <p:txBody>
          <a:bodyPr/>
          <a:lstStyle/>
          <a:p>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In this lesson, you will explore and write about salmon adaptations. </a:t>
            </a:r>
            <a:endParaRPr lang="en-US"/>
          </a:p>
        </p:txBody>
      </p:sp>
      <p:sp>
        <p:nvSpPr>
          <p:cNvPr id="108" name="Google Shape;108;p17"/>
          <p:cNvSpPr txBox="1">
            <a:spLocks noGrp="1"/>
          </p:cNvSpPr>
          <p:nvPr>
            <p:ph type="body" idx="1"/>
          </p:nvPr>
        </p:nvSpPr>
        <p:spPr>
          <a:xfrm>
            <a:off x="286425" y="510808"/>
            <a:ext cx="8412000" cy="858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lang="en" sz="2000" dirty="0">
              <a:solidFill>
                <a:schemeClr val="lt1"/>
              </a:solidFill>
              <a:latin typeface="Roboto"/>
              <a:ea typeface="Roboto"/>
              <a:cs typeface="Roboto"/>
              <a:sym typeface="Roboto"/>
            </a:endParaRPr>
          </a:p>
          <a:p>
            <a:pPr marL="0" lvl="0" indent="0" algn="l" rtl="0">
              <a:spcBef>
                <a:spcPts val="0"/>
              </a:spcBef>
              <a:spcAft>
                <a:spcPts val="1000"/>
              </a:spcAft>
              <a:buNone/>
            </a:pPr>
            <a:r>
              <a:rPr lang="en" sz="2000" b="1" dirty="0">
                <a:solidFill>
                  <a:schemeClr val="bg1"/>
                </a:solidFill>
                <a:latin typeface="Roboto"/>
                <a:ea typeface="Roboto"/>
                <a:cs typeface="Roboto"/>
                <a:sym typeface="Roboto"/>
              </a:rPr>
              <a:t>Adaptations</a:t>
            </a:r>
            <a:r>
              <a:rPr lang="en" sz="2000" dirty="0">
                <a:solidFill>
                  <a:schemeClr val="lt1"/>
                </a:solidFill>
                <a:latin typeface="Roboto"/>
                <a:ea typeface="Roboto"/>
                <a:cs typeface="Roboto"/>
                <a:sym typeface="Roboto"/>
              </a:rPr>
              <a:t> are body parts or behaviors that help living things survive.</a:t>
            </a:r>
            <a:endParaRPr sz="2000" dirty="0">
              <a:solidFill>
                <a:schemeClr val="lt1"/>
              </a:solidFill>
              <a:latin typeface="Roboto"/>
              <a:ea typeface="Roboto"/>
              <a:cs typeface="Roboto"/>
              <a:sym typeface="Roboto"/>
            </a:endParaRPr>
          </a:p>
        </p:txBody>
      </p:sp>
      <p:pic>
        <p:nvPicPr>
          <p:cNvPr id="118" name="Google Shape;118;p17" descr="Illustration of a salmon that highlights different body parts and adaptation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512398" y="1630575"/>
            <a:ext cx="7960053" cy="2896599"/>
          </a:xfrm>
          <a:prstGeom prst="rect">
            <a:avLst/>
          </a:prstGeom>
          <a:noFill/>
          <a:ln>
            <a:noFill/>
          </a:ln>
        </p:spPr>
      </p:pic>
      <p:sp>
        <p:nvSpPr>
          <p:cNvPr id="134" name="Google Shape;134;p17"/>
          <p:cNvSpPr txBox="1"/>
          <p:nvPr/>
        </p:nvSpPr>
        <p:spPr>
          <a:xfrm>
            <a:off x="6998413" y="4249541"/>
            <a:ext cx="2042262" cy="307746"/>
          </a:xfrm>
          <a:prstGeom prst="rect">
            <a:avLst/>
          </a:prstGeom>
          <a:noFill/>
          <a:ln>
            <a:noFill/>
          </a:ln>
        </p:spPr>
        <p:txBody>
          <a:bodyPr spcFirstLastPara="1" wrap="square" lIns="91425" tIns="91425" rIns="91425" bIns="91425" anchor="t" anchorCtr="0">
            <a:spAutoFit/>
          </a:bodyPr>
          <a:lstStyle/>
          <a:p>
            <a:r>
              <a:rPr lang="en" sz="800" dirty="0">
                <a:solidFill>
                  <a:schemeClr val="dk1"/>
                </a:solidFill>
                <a:effectLst>
                  <a:outerShdw blurRad="38100" dist="38100" dir="2700000" algn="tl">
                    <a:srgbClr val="000000">
                      <a:alpha val="43137"/>
                    </a:srgbClr>
                  </a:outerShdw>
                </a:effectLst>
                <a:latin typeface="Roboto"/>
                <a:ea typeface="Roboto"/>
                <a:cs typeface="Roboto"/>
                <a:sym typeface="Roboto"/>
              </a:rPr>
              <a:t>Graphic by T. Knepp, NPS.</a:t>
            </a:r>
            <a:endParaRPr sz="800"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grpSp>
        <p:nvGrpSpPr>
          <p:cNvPr id="3" name="Group 2" descr="A red circle around the salmon's caudal fin, or tail.">
            <a:extLst>
              <a:ext uri="{FF2B5EF4-FFF2-40B4-BE49-F238E27FC236}">
                <a16:creationId xmlns:a16="http://schemas.microsoft.com/office/drawing/2014/main" id="{F7B4DCD3-8A6F-48D3-9908-97EA02A5464F}"/>
              </a:ext>
            </a:extLst>
          </p:cNvPr>
          <p:cNvGrpSpPr/>
          <p:nvPr/>
        </p:nvGrpSpPr>
        <p:grpSpPr>
          <a:xfrm>
            <a:off x="187800" y="1891125"/>
            <a:ext cx="1856400" cy="2732500"/>
            <a:chOff x="187800" y="1891125"/>
            <a:chExt cx="1856400" cy="2732500"/>
          </a:xfrm>
        </p:grpSpPr>
        <p:sp>
          <p:nvSpPr>
            <p:cNvPr id="120" name="Google Shape;120;p17" descr="Circle around the caudal fin at the end of the salmon's tail."/>
            <p:cNvSpPr/>
            <p:nvPr/>
          </p:nvSpPr>
          <p:spPr>
            <a:xfrm>
              <a:off x="187800" y="1891125"/>
              <a:ext cx="1856400" cy="2425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txBox="1"/>
            <p:nvPr/>
          </p:nvSpPr>
          <p:spPr>
            <a:xfrm>
              <a:off x="462175" y="4208125"/>
              <a:ext cx="14040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Roboto"/>
                  <a:ea typeface="Roboto"/>
                  <a:cs typeface="Roboto"/>
                  <a:sym typeface="Roboto"/>
                </a:rPr>
                <a:t>caudal fin</a:t>
              </a:r>
              <a:endParaRPr sz="1500">
                <a:latin typeface="Roboto"/>
                <a:ea typeface="Roboto"/>
                <a:cs typeface="Roboto"/>
                <a:sym typeface="Roboto"/>
              </a:endParaRPr>
            </a:p>
          </p:txBody>
        </p:sp>
      </p:grpSp>
      <p:grpSp>
        <p:nvGrpSpPr>
          <p:cNvPr id="5" name="Group 4" descr="A red circle around the salmon's dorsal fin, which is located on the top of the salmon's back.">
            <a:extLst>
              <a:ext uri="{FF2B5EF4-FFF2-40B4-BE49-F238E27FC236}">
                <a16:creationId xmlns:a16="http://schemas.microsoft.com/office/drawing/2014/main" id="{CA49AA81-789A-43F0-80A7-342FFA5AC6FE}"/>
              </a:ext>
            </a:extLst>
          </p:cNvPr>
          <p:cNvGrpSpPr/>
          <p:nvPr/>
        </p:nvGrpSpPr>
        <p:grpSpPr>
          <a:xfrm>
            <a:off x="3891600" y="1666500"/>
            <a:ext cx="2431073" cy="997500"/>
            <a:chOff x="3891600" y="1666500"/>
            <a:chExt cx="2431073" cy="997500"/>
          </a:xfrm>
        </p:grpSpPr>
        <p:sp>
          <p:nvSpPr>
            <p:cNvPr id="119" name="Google Shape;119;p17" descr="Circle around the dorsal fin on top of the salmon's back."/>
            <p:cNvSpPr/>
            <p:nvPr/>
          </p:nvSpPr>
          <p:spPr>
            <a:xfrm>
              <a:off x="3891600" y="1666500"/>
              <a:ext cx="1344900" cy="99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txBox="1"/>
            <p:nvPr/>
          </p:nvSpPr>
          <p:spPr>
            <a:xfrm>
              <a:off x="4918673" y="1706220"/>
              <a:ext cx="14040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Roboto"/>
                  <a:ea typeface="Roboto"/>
                  <a:cs typeface="Roboto"/>
                  <a:sym typeface="Roboto"/>
                </a:rPr>
                <a:t>dorsal fin</a:t>
              </a:r>
              <a:endParaRPr sz="1500">
                <a:latin typeface="Roboto"/>
                <a:ea typeface="Roboto"/>
                <a:cs typeface="Roboto"/>
                <a:sym typeface="Roboto"/>
              </a:endParaRPr>
            </a:p>
          </p:txBody>
        </p:sp>
      </p:grpSp>
      <p:grpSp>
        <p:nvGrpSpPr>
          <p:cNvPr id="4" name="Group 3" descr="A red circle around the salmon's lateral line, which runs horizontally along the middle of the salmon's body.">
            <a:extLst>
              <a:ext uri="{FF2B5EF4-FFF2-40B4-BE49-F238E27FC236}">
                <a16:creationId xmlns:a16="http://schemas.microsoft.com/office/drawing/2014/main" id="{13F1B258-1B83-46DE-8101-B01494C824D0}"/>
              </a:ext>
            </a:extLst>
          </p:cNvPr>
          <p:cNvGrpSpPr/>
          <p:nvPr/>
        </p:nvGrpSpPr>
        <p:grpSpPr>
          <a:xfrm>
            <a:off x="2149375" y="2971975"/>
            <a:ext cx="4387200" cy="666450"/>
            <a:chOff x="2149375" y="2971975"/>
            <a:chExt cx="4387200" cy="666450"/>
          </a:xfrm>
        </p:grpSpPr>
        <p:sp>
          <p:nvSpPr>
            <p:cNvPr id="125" name="Google Shape;125;p17" descr="Circle around the lateral line along the side of the salmon's body."/>
            <p:cNvSpPr/>
            <p:nvPr/>
          </p:nvSpPr>
          <p:spPr>
            <a:xfrm>
              <a:off x="2149375" y="2971975"/>
              <a:ext cx="4387200" cy="273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txBox="1"/>
            <p:nvPr/>
          </p:nvSpPr>
          <p:spPr>
            <a:xfrm>
              <a:off x="3755575" y="3222925"/>
              <a:ext cx="13062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Roboto"/>
                  <a:ea typeface="Roboto"/>
                  <a:cs typeface="Roboto"/>
                  <a:sym typeface="Roboto"/>
                </a:rPr>
                <a:t>lateral line</a:t>
              </a:r>
              <a:endParaRPr sz="1500">
                <a:latin typeface="Roboto"/>
                <a:ea typeface="Roboto"/>
                <a:cs typeface="Roboto"/>
                <a:sym typeface="Roboto"/>
              </a:endParaRPr>
            </a:p>
          </p:txBody>
        </p:sp>
      </p:grpSp>
      <p:grpSp>
        <p:nvGrpSpPr>
          <p:cNvPr id="6" name="Group 5" descr="A red circle around the salmon's gill cover, a flap that covers the salmon's gills.">
            <a:extLst>
              <a:ext uri="{FF2B5EF4-FFF2-40B4-BE49-F238E27FC236}">
                <a16:creationId xmlns:a16="http://schemas.microsoft.com/office/drawing/2014/main" id="{0ECBB361-A599-4DA2-B225-18A41EBCE4CF}"/>
              </a:ext>
            </a:extLst>
          </p:cNvPr>
          <p:cNvGrpSpPr/>
          <p:nvPr/>
        </p:nvGrpSpPr>
        <p:grpSpPr>
          <a:xfrm>
            <a:off x="6322673" y="2663975"/>
            <a:ext cx="1200600" cy="1590825"/>
            <a:chOff x="6322673" y="2663975"/>
            <a:chExt cx="1200600" cy="1590825"/>
          </a:xfrm>
        </p:grpSpPr>
        <p:sp>
          <p:nvSpPr>
            <p:cNvPr id="123" name="Google Shape;123;p17" descr="Circle around the salmon's gill"/>
            <p:cNvSpPr/>
            <p:nvPr/>
          </p:nvSpPr>
          <p:spPr>
            <a:xfrm>
              <a:off x="6536575" y="2663975"/>
              <a:ext cx="772800" cy="12303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8" name="Google Shape;128;p17"/>
            <p:cNvSpPr txBox="1"/>
            <p:nvPr/>
          </p:nvSpPr>
          <p:spPr>
            <a:xfrm>
              <a:off x="6322673" y="3839300"/>
              <a:ext cx="12006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Roboto"/>
                  <a:ea typeface="Roboto"/>
                  <a:cs typeface="Roboto"/>
                  <a:sym typeface="Roboto"/>
                </a:rPr>
                <a:t>gill cover</a:t>
              </a:r>
              <a:endParaRPr sz="1500">
                <a:latin typeface="Roboto"/>
                <a:ea typeface="Roboto"/>
                <a:cs typeface="Roboto"/>
                <a:sym typeface="Roboto"/>
              </a:endParaRPr>
            </a:p>
          </p:txBody>
        </p:sp>
      </p:grpSp>
      <p:grpSp>
        <p:nvGrpSpPr>
          <p:cNvPr id="7" name="Group 6" descr="A red circle around one of the the salmon's eyes.">
            <a:extLst>
              <a:ext uri="{FF2B5EF4-FFF2-40B4-BE49-F238E27FC236}">
                <a16:creationId xmlns:a16="http://schemas.microsoft.com/office/drawing/2014/main" id="{0124D70A-EB4E-4DF2-823D-9EE0FDAD05E2}"/>
              </a:ext>
            </a:extLst>
          </p:cNvPr>
          <p:cNvGrpSpPr/>
          <p:nvPr/>
        </p:nvGrpSpPr>
        <p:grpSpPr>
          <a:xfrm>
            <a:off x="7083900" y="2221850"/>
            <a:ext cx="796100" cy="1177450"/>
            <a:chOff x="7083900" y="2221850"/>
            <a:chExt cx="796100" cy="1177450"/>
          </a:xfrm>
        </p:grpSpPr>
        <p:sp>
          <p:nvSpPr>
            <p:cNvPr id="121" name="Google Shape;121;p17" descr="Circle around the salmon's eye"/>
            <p:cNvSpPr/>
            <p:nvPr/>
          </p:nvSpPr>
          <p:spPr>
            <a:xfrm>
              <a:off x="7396100" y="2896800"/>
              <a:ext cx="483900" cy="502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txBox="1"/>
            <p:nvPr/>
          </p:nvSpPr>
          <p:spPr>
            <a:xfrm>
              <a:off x="7083900" y="2221850"/>
              <a:ext cx="720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Roboto"/>
                  <a:ea typeface="Roboto"/>
                  <a:cs typeface="Roboto"/>
                  <a:sym typeface="Roboto"/>
                </a:rPr>
                <a:t>eye </a:t>
              </a:r>
              <a:endParaRPr sz="1500">
                <a:latin typeface="Roboto"/>
                <a:ea typeface="Roboto"/>
                <a:cs typeface="Roboto"/>
                <a:sym typeface="Roboto"/>
              </a:endParaRPr>
            </a:p>
          </p:txBody>
        </p:sp>
        <p:cxnSp>
          <p:nvCxnSpPr>
            <p:cNvPr id="133" name="Google Shape;133;p17">
              <a:extLst>
                <a:ext uri="{C183D7F6-B498-43B3-948B-1728B52AA6E4}">
                  <adec:decorative xmlns:adec="http://schemas.microsoft.com/office/drawing/2017/decorative" val="1"/>
                </a:ext>
              </a:extLst>
            </p:cNvPr>
            <p:cNvCxnSpPr/>
            <p:nvPr/>
          </p:nvCxnSpPr>
          <p:spPr>
            <a:xfrm>
              <a:off x="7400900" y="2567625"/>
              <a:ext cx="125700" cy="298500"/>
            </a:xfrm>
            <a:prstGeom prst="straightConnector1">
              <a:avLst/>
            </a:prstGeom>
            <a:noFill/>
            <a:ln w="9525" cap="flat" cmpd="sng">
              <a:solidFill>
                <a:srgbClr val="000000"/>
              </a:solidFill>
              <a:prstDash val="solid"/>
              <a:round/>
              <a:headEnd type="none" w="med" len="med"/>
              <a:tailEnd type="triangle" w="med" len="med"/>
            </a:ln>
          </p:spPr>
        </p:cxnSp>
      </p:grpSp>
      <p:grpSp>
        <p:nvGrpSpPr>
          <p:cNvPr id="8" name="Group 7" descr="A red circle around one of the salmon's nostrils.">
            <a:extLst>
              <a:ext uri="{FF2B5EF4-FFF2-40B4-BE49-F238E27FC236}">
                <a16:creationId xmlns:a16="http://schemas.microsoft.com/office/drawing/2014/main" id="{8F81E0B2-CE0C-4D43-BEE2-0F5B88C25B51}"/>
              </a:ext>
            </a:extLst>
          </p:cNvPr>
          <p:cNvGrpSpPr/>
          <p:nvPr/>
        </p:nvGrpSpPr>
        <p:grpSpPr>
          <a:xfrm>
            <a:off x="7634025" y="2614500"/>
            <a:ext cx="965700" cy="608425"/>
            <a:chOff x="7634025" y="2614500"/>
            <a:chExt cx="965700" cy="608425"/>
          </a:xfrm>
        </p:grpSpPr>
        <p:sp>
          <p:nvSpPr>
            <p:cNvPr id="122" name="Google Shape;122;p17" descr="circle around the salmon's nostril"/>
            <p:cNvSpPr/>
            <p:nvPr/>
          </p:nvSpPr>
          <p:spPr>
            <a:xfrm>
              <a:off x="7923350" y="2994925"/>
              <a:ext cx="216600" cy="228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txBox="1"/>
            <p:nvPr/>
          </p:nvSpPr>
          <p:spPr>
            <a:xfrm>
              <a:off x="7634025" y="2614500"/>
              <a:ext cx="9657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Roboto"/>
                  <a:ea typeface="Roboto"/>
                  <a:cs typeface="Roboto"/>
                  <a:sym typeface="Roboto"/>
                </a:rPr>
                <a:t>nostril </a:t>
              </a:r>
              <a:endParaRPr sz="1500">
                <a:latin typeface="Roboto"/>
                <a:ea typeface="Roboto"/>
                <a:cs typeface="Roboto"/>
                <a:sym typeface="Roboto"/>
              </a:endParaRPr>
            </a:p>
          </p:txBody>
        </p:sp>
      </p:grpSp>
      <p:grpSp>
        <p:nvGrpSpPr>
          <p:cNvPr id="9" name="Group 8" descr="A red circle around the salmon's mouth.">
            <a:extLst>
              <a:ext uri="{FF2B5EF4-FFF2-40B4-BE49-F238E27FC236}">
                <a16:creationId xmlns:a16="http://schemas.microsoft.com/office/drawing/2014/main" id="{3F9DE30A-62DB-4F34-B88A-C43D1B96FF6E}"/>
              </a:ext>
            </a:extLst>
          </p:cNvPr>
          <p:cNvGrpSpPr/>
          <p:nvPr/>
        </p:nvGrpSpPr>
        <p:grpSpPr>
          <a:xfrm>
            <a:off x="7474096" y="3253677"/>
            <a:ext cx="1081379" cy="848386"/>
            <a:chOff x="7474096" y="3253677"/>
            <a:chExt cx="1081379" cy="848386"/>
          </a:xfrm>
        </p:grpSpPr>
        <p:sp>
          <p:nvSpPr>
            <p:cNvPr id="124" name="Google Shape;124;p17" descr="Circle around the salmon's mouth"/>
            <p:cNvSpPr/>
            <p:nvPr/>
          </p:nvSpPr>
          <p:spPr>
            <a:xfrm rot="19855002">
              <a:off x="7474096" y="3253677"/>
              <a:ext cx="1047357" cy="411874"/>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txBox="1"/>
            <p:nvPr/>
          </p:nvSpPr>
          <p:spPr>
            <a:xfrm>
              <a:off x="7678275" y="3686563"/>
              <a:ext cx="8772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Roboto"/>
                  <a:ea typeface="Roboto"/>
                  <a:cs typeface="Roboto"/>
                  <a:sym typeface="Roboto"/>
                </a:rPr>
                <a:t>mouth </a:t>
              </a:r>
              <a:endParaRPr sz="1500">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Google Shape;139;p1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40" name="Google Shape;140;p18" descr="BLM Alaska Fire Service Masthead graphic" title="BLM Alaska Fire Service Masthead graphic"/>
            <p:cNvGrpSpPr/>
            <p:nvPr/>
          </p:nvGrpSpPr>
          <p:grpSpPr>
            <a:xfrm>
              <a:off x="0" y="0"/>
              <a:ext cx="9144003" cy="572198"/>
              <a:chOff x="0" y="0"/>
              <a:chExt cx="9144003" cy="572198"/>
            </a:xfrm>
          </p:grpSpPr>
          <p:pic>
            <p:nvPicPr>
              <p:cNvPr id="141" name="Google Shape;141;p18"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42" name="Google Shape;142;p18"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43" name="Google Shape;143;p1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44" name="Google Shape;144;p1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pic>
        <p:nvPicPr>
          <p:cNvPr id="146" name="Google Shape;146;p18" descr="Illustration of a salm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336199" y="819346"/>
            <a:ext cx="4796933" cy="1673999"/>
          </a:xfrm>
          <a:prstGeom prst="rect">
            <a:avLst/>
          </a:prstGeom>
          <a:noFill/>
          <a:ln>
            <a:noFill/>
          </a:ln>
        </p:spPr>
      </p:pic>
      <p:sp>
        <p:nvSpPr>
          <p:cNvPr id="151" name="Google Shape;151;p18">
            <a:extLst>
              <a:ext uri="{C183D7F6-B498-43B3-948B-1728B52AA6E4}">
                <adec:decorative xmlns:adec="http://schemas.microsoft.com/office/drawing/2017/decorative" val="1"/>
              </a:ext>
            </a:extLst>
          </p:cNvPr>
          <p:cNvSpPr/>
          <p:nvPr/>
        </p:nvSpPr>
        <p:spPr>
          <a:xfrm>
            <a:off x="4829275" y="1626621"/>
            <a:ext cx="159000" cy="152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18" descr="Close up illustration of a salmon's nostril."/>
          <p:cNvPicPr preferRelativeResize="0"/>
          <p:nvPr/>
        </p:nvPicPr>
        <p:blipFill rotWithShape="1">
          <a:blip r:embed="rId7" cstate="screen">
            <a:alphaModFix/>
            <a:extLst>
              <a:ext uri="{28A0092B-C50C-407E-A947-70E740481C1C}">
                <a14:useLocalDpi xmlns:a14="http://schemas.microsoft.com/office/drawing/2010/main"/>
              </a:ext>
            </a:extLst>
          </a:blip>
          <a:srcRect r="11742"/>
          <a:stretch/>
        </p:blipFill>
        <p:spPr>
          <a:xfrm flipH="1">
            <a:off x="6524325" y="1174080"/>
            <a:ext cx="1400750" cy="830262"/>
          </a:xfrm>
          <a:prstGeom prst="rect">
            <a:avLst/>
          </a:prstGeom>
          <a:noFill/>
          <a:ln>
            <a:noFill/>
          </a:ln>
        </p:spPr>
      </p:pic>
      <p:sp>
        <p:nvSpPr>
          <p:cNvPr id="148" name="Google Shape;148;p18"/>
          <p:cNvSpPr txBox="1"/>
          <p:nvPr/>
        </p:nvSpPr>
        <p:spPr>
          <a:xfrm>
            <a:off x="6524325" y="2018750"/>
            <a:ext cx="1214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00"/>
                </a:solidFill>
                <a:latin typeface="Roboto"/>
                <a:ea typeface="Roboto"/>
                <a:cs typeface="Roboto"/>
                <a:sym typeface="Roboto"/>
              </a:rPr>
              <a:t>nostril</a:t>
            </a: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p:txBody>
      </p:sp>
      <p:cxnSp>
        <p:nvCxnSpPr>
          <p:cNvPr id="150" name="Google Shape;150;p18" descr="arrow pointing between the illustration of the salmon and the close up of the salmon's nostril."/>
          <p:cNvCxnSpPr/>
          <p:nvPr/>
        </p:nvCxnSpPr>
        <p:spPr>
          <a:xfrm rot="10800000" flipH="1">
            <a:off x="4988275" y="1523975"/>
            <a:ext cx="1742700" cy="1482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 name="Title 1">
            <a:extLst>
              <a:ext uri="{FF2B5EF4-FFF2-40B4-BE49-F238E27FC236}">
                <a16:creationId xmlns:a16="http://schemas.microsoft.com/office/drawing/2014/main" id="{51C37951-B0F1-4A96-840B-2E16468DE033}"/>
              </a:ext>
            </a:extLst>
          </p:cNvPr>
          <p:cNvSpPr>
            <a:spLocks noGrp="1"/>
          </p:cNvSpPr>
          <p:nvPr>
            <p:ph type="title"/>
          </p:nvPr>
        </p:nvSpPr>
        <p:spPr>
          <a:xfrm>
            <a:off x="171000" y="2788982"/>
            <a:ext cx="6212625"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Take a big sniff through your nostrils. What do you smell? </a:t>
            </a:r>
            <a:endParaRPr lang="en-US">
              <a:effectLst/>
            </a:endParaRPr>
          </a:p>
          <a:p>
            <a:endParaRPr lang="en-US"/>
          </a:p>
        </p:txBody>
      </p:sp>
      <p:sp>
        <p:nvSpPr>
          <p:cNvPr id="149" name="Google Shape;149;p18"/>
          <p:cNvSpPr txBox="1"/>
          <p:nvPr/>
        </p:nvSpPr>
        <p:spPr>
          <a:xfrm>
            <a:off x="171000" y="2770151"/>
            <a:ext cx="8850000" cy="184355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1800" dirty="0">
              <a:solidFill>
                <a:schemeClr val="lt1"/>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800" dirty="0">
                <a:solidFill>
                  <a:schemeClr val="lt1"/>
                </a:solidFill>
                <a:latin typeface="Roboto"/>
                <a:ea typeface="Roboto"/>
                <a:cs typeface="Roboto"/>
                <a:sym typeface="Roboto"/>
              </a:rPr>
              <a:t>Salmon have nostrils, too, which help them smell food and avoid predators. </a:t>
            </a:r>
            <a:endParaRPr sz="1800" dirty="0">
              <a:solidFill>
                <a:schemeClr val="lt1"/>
              </a:solidFill>
              <a:latin typeface="Roboto"/>
              <a:ea typeface="Roboto"/>
              <a:cs typeface="Roboto"/>
              <a:sym typeface="Roboto"/>
            </a:endParaRPr>
          </a:p>
          <a:p>
            <a:pPr marL="0" lvl="0" indent="0" algn="l" rtl="0">
              <a:lnSpc>
                <a:spcPct val="115000"/>
              </a:lnSpc>
              <a:spcBef>
                <a:spcPts val="1000"/>
              </a:spcBef>
              <a:spcAft>
                <a:spcPts val="1000"/>
              </a:spcAft>
              <a:buClr>
                <a:schemeClr val="dk1"/>
              </a:buClr>
              <a:buSzPts val="1100"/>
              <a:buFont typeface="Arial"/>
              <a:buNone/>
            </a:pPr>
            <a:r>
              <a:rPr lang="en" sz="1800" dirty="0">
                <a:solidFill>
                  <a:schemeClr val="lt1"/>
                </a:solidFill>
                <a:latin typeface="Roboto"/>
                <a:ea typeface="Roboto"/>
                <a:cs typeface="Roboto"/>
                <a:sym typeface="Roboto"/>
              </a:rPr>
              <a:t>Adult salmon also use their incredible sense of smell to navigate from the ocean back to their home streams to reproduce the next generation of salmon.  </a:t>
            </a:r>
            <a:endParaRPr sz="1800" dirty="0">
              <a:latin typeface="Roboto"/>
              <a:ea typeface="Roboto"/>
              <a:cs typeface="Roboto"/>
              <a:sym typeface="Roboto"/>
            </a:endParaRPr>
          </a:p>
        </p:txBody>
      </p:sp>
      <p:sp>
        <p:nvSpPr>
          <p:cNvPr id="4" name="Google Shape;134;p17">
            <a:extLst>
              <a:ext uri="{FF2B5EF4-FFF2-40B4-BE49-F238E27FC236}">
                <a16:creationId xmlns:a16="http://schemas.microsoft.com/office/drawing/2014/main" id="{97907281-C17B-54EB-500B-42AEDF53AFE3}"/>
              </a:ext>
            </a:extLst>
          </p:cNvPr>
          <p:cNvSpPr txBox="1"/>
          <p:nvPr/>
        </p:nvSpPr>
        <p:spPr>
          <a:xfrm>
            <a:off x="3747042" y="2218399"/>
            <a:ext cx="2042262" cy="307746"/>
          </a:xfrm>
          <a:prstGeom prst="rect">
            <a:avLst/>
          </a:prstGeom>
          <a:noFill/>
          <a:ln>
            <a:noFill/>
          </a:ln>
        </p:spPr>
        <p:txBody>
          <a:bodyPr spcFirstLastPara="1" wrap="square" lIns="91425" tIns="91425" rIns="91425" bIns="91425" anchor="t" anchorCtr="0">
            <a:spAutoFit/>
          </a:bodyPr>
          <a:lstStyle/>
          <a:p>
            <a:r>
              <a:rPr lang="en" sz="800" dirty="0">
                <a:solidFill>
                  <a:schemeClr val="dk1"/>
                </a:solidFill>
                <a:effectLst>
                  <a:outerShdw blurRad="38100" dist="38100" dir="2700000" algn="tl">
                    <a:srgbClr val="000000">
                      <a:alpha val="43137"/>
                    </a:srgbClr>
                  </a:outerShdw>
                </a:effectLst>
                <a:latin typeface="Roboto"/>
                <a:ea typeface="Roboto"/>
                <a:cs typeface="Roboto"/>
                <a:sym typeface="Roboto"/>
              </a:rPr>
              <a:t>Graphic by T. Knepp, NPS.</a:t>
            </a:r>
            <a:endParaRPr sz="800"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156" name="Google Shape;156;p1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57" name="Google Shape;157;p19" descr="BLM Alaska Fire Service Masthead graphic" title="BLM Alaska Fire Service Masthead graphic"/>
            <p:cNvGrpSpPr/>
            <p:nvPr/>
          </p:nvGrpSpPr>
          <p:grpSpPr>
            <a:xfrm>
              <a:off x="0" y="0"/>
              <a:ext cx="9144003" cy="572198"/>
              <a:chOff x="0" y="0"/>
              <a:chExt cx="9144003" cy="572198"/>
            </a:xfrm>
          </p:grpSpPr>
          <p:pic>
            <p:nvPicPr>
              <p:cNvPr id="158" name="Google Shape;158;p19"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59" name="Google Shape;159;p19"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60" name="Google Shape;160;p1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61" name="Google Shape;161;p1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pic>
        <p:nvPicPr>
          <p:cNvPr id="166" name="Google Shape;166;p19" descr="Illustration of a salm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1030186" y="736225"/>
            <a:ext cx="4918252" cy="1716376"/>
          </a:xfrm>
          <a:prstGeom prst="rect">
            <a:avLst/>
          </a:prstGeom>
          <a:noFill/>
          <a:ln>
            <a:noFill/>
          </a:ln>
        </p:spPr>
      </p:pic>
      <p:sp>
        <p:nvSpPr>
          <p:cNvPr id="168" name="Google Shape;168;p19">
            <a:extLst>
              <a:ext uri="{C183D7F6-B498-43B3-948B-1728B52AA6E4}">
                <adec:decorative xmlns:adec="http://schemas.microsoft.com/office/drawing/2017/decorative" val="1"/>
              </a:ext>
            </a:extLst>
          </p:cNvPr>
          <p:cNvSpPr/>
          <p:nvPr/>
        </p:nvSpPr>
        <p:spPr>
          <a:xfrm>
            <a:off x="5287563" y="1479550"/>
            <a:ext cx="353400" cy="340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19" descr="Close up illustration of the salmon's ey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6791037" y="996758"/>
            <a:ext cx="1322779" cy="1035700"/>
          </a:xfrm>
          <a:prstGeom prst="rect">
            <a:avLst/>
          </a:prstGeom>
          <a:noFill/>
          <a:ln>
            <a:noFill/>
          </a:ln>
        </p:spPr>
      </p:pic>
      <p:cxnSp>
        <p:nvCxnSpPr>
          <p:cNvPr id="167" name="Google Shape;167;p19" descr="arrow pointing between the illustration of the salmon and the close up of the salmon's eye."/>
          <p:cNvCxnSpPr>
            <a:stCxn id="168" idx="6"/>
          </p:cNvCxnSpPr>
          <p:nvPr/>
        </p:nvCxnSpPr>
        <p:spPr>
          <a:xfrm rot="10800000" flipH="1">
            <a:off x="5640963" y="1622050"/>
            <a:ext cx="1449000" cy="279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164" name="Google Shape;164;p19"/>
          <p:cNvSpPr txBox="1"/>
          <p:nvPr/>
        </p:nvSpPr>
        <p:spPr>
          <a:xfrm>
            <a:off x="7091975" y="2032450"/>
            <a:ext cx="720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00"/>
                </a:solidFill>
                <a:latin typeface="Roboto"/>
                <a:ea typeface="Roboto"/>
                <a:cs typeface="Roboto"/>
                <a:sym typeface="Roboto"/>
              </a:rPr>
              <a:t>eye</a:t>
            </a: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p:txBody>
      </p:sp>
      <p:sp>
        <p:nvSpPr>
          <p:cNvPr id="2" name="Title 1">
            <a:extLst>
              <a:ext uri="{FF2B5EF4-FFF2-40B4-BE49-F238E27FC236}">
                <a16:creationId xmlns:a16="http://schemas.microsoft.com/office/drawing/2014/main" id="{AF45C624-544B-419D-AF96-4691AC0B04FB}"/>
              </a:ext>
            </a:extLst>
          </p:cNvPr>
          <p:cNvSpPr>
            <a:spLocks noGrp="1"/>
          </p:cNvSpPr>
          <p:nvPr>
            <p:ph type="title"/>
          </p:nvPr>
        </p:nvSpPr>
        <p:spPr>
          <a:xfrm>
            <a:off x="153900" y="2690773"/>
            <a:ext cx="8731308" cy="572700"/>
          </a:xfrm>
        </p:spPr>
        <p:txBody>
          <a:bodyPr/>
          <a:lstStyle/>
          <a:p>
            <a:pPr rtl="0">
              <a:lnSpc>
                <a:spcPct val="78502"/>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Salmon have eyes that help them see food, avoid predators, and navigate around in the water. </a:t>
            </a:r>
            <a:endParaRPr lang="en-US">
              <a:effectLst/>
            </a:endParaRPr>
          </a:p>
          <a:p>
            <a:endParaRPr lang="en-US"/>
          </a:p>
        </p:txBody>
      </p:sp>
      <p:sp>
        <p:nvSpPr>
          <p:cNvPr id="165" name="Google Shape;165;p19"/>
          <p:cNvSpPr txBox="1">
            <a:spLocks noGrp="1"/>
          </p:cNvSpPr>
          <p:nvPr>
            <p:ph type="body" idx="1"/>
          </p:nvPr>
        </p:nvSpPr>
        <p:spPr>
          <a:xfrm>
            <a:off x="153900" y="2716075"/>
            <a:ext cx="8836200" cy="22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 </a:t>
            </a:r>
            <a:endParaRPr dirty="0">
              <a:solidFill>
                <a:schemeClr val="lt1"/>
              </a:solidFill>
              <a:latin typeface="Roboto"/>
              <a:ea typeface="Roboto"/>
              <a:cs typeface="Roboto"/>
              <a:sym typeface="Roboto"/>
            </a:endParaRPr>
          </a:p>
          <a:p>
            <a:pPr marL="0" lvl="0" indent="0" algn="l" rtl="0">
              <a:spcBef>
                <a:spcPts val="1600"/>
              </a:spcBef>
              <a:spcAft>
                <a:spcPts val="0"/>
              </a:spcAft>
              <a:buNone/>
            </a:pPr>
            <a:r>
              <a:rPr lang="en" dirty="0">
                <a:solidFill>
                  <a:schemeClr val="lt1"/>
                </a:solidFill>
                <a:latin typeface="Roboto"/>
                <a:ea typeface="Roboto"/>
                <a:cs typeface="Roboto"/>
                <a:sym typeface="Roboto"/>
              </a:rPr>
              <a:t>Try to keep your eyes open without blinking for 20 seconds. What happens?</a:t>
            </a:r>
            <a:endParaRPr dirty="0">
              <a:solidFill>
                <a:schemeClr val="lt1"/>
              </a:solidFill>
              <a:latin typeface="Roboto"/>
              <a:ea typeface="Roboto"/>
              <a:cs typeface="Roboto"/>
              <a:sym typeface="Roboto"/>
            </a:endParaRPr>
          </a:p>
          <a:p>
            <a:pPr marL="0" lvl="0" indent="0" algn="l" rtl="0">
              <a:spcBef>
                <a:spcPts val="1600"/>
              </a:spcBef>
              <a:spcAft>
                <a:spcPts val="1600"/>
              </a:spcAft>
              <a:buNone/>
            </a:pPr>
            <a:r>
              <a:rPr lang="en" dirty="0">
                <a:solidFill>
                  <a:schemeClr val="lt1"/>
                </a:solidFill>
                <a:latin typeface="Roboto"/>
                <a:ea typeface="Roboto"/>
                <a:cs typeface="Roboto"/>
                <a:sym typeface="Roboto"/>
              </a:rPr>
              <a:t>Unlike humans, salmon do not need eyelids or tears because they live in water. Their eyes are naturally wet. </a:t>
            </a:r>
            <a:endParaRPr dirty="0">
              <a:solidFill>
                <a:schemeClr val="lt1"/>
              </a:solidFill>
              <a:latin typeface="Roboto"/>
              <a:ea typeface="Roboto"/>
              <a:cs typeface="Roboto"/>
              <a:sym typeface="Roboto"/>
            </a:endParaRPr>
          </a:p>
        </p:txBody>
      </p:sp>
      <p:sp>
        <p:nvSpPr>
          <p:cNvPr id="5" name="Google Shape;134;p17">
            <a:extLst>
              <a:ext uri="{FF2B5EF4-FFF2-40B4-BE49-F238E27FC236}">
                <a16:creationId xmlns:a16="http://schemas.microsoft.com/office/drawing/2014/main" id="{EA8312DF-B8B6-AE7F-C83B-AA79103ED522}"/>
              </a:ext>
            </a:extLst>
          </p:cNvPr>
          <p:cNvSpPr txBox="1"/>
          <p:nvPr/>
        </p:nvSpPr>
        <p:spPr>
          <a:xfrm>
            <a:off x="4519339" y="2187507"/>
            <a:ext cx="2042262" cy="307746"/>
          </a:xfrm>
          <a:prstGeom prst="rect">
            <a:avLst/>
          </a:prstGeom>
          <a:noFill/>
          <a:ln>
            <a:noFill/>
          </a:ln>
        </p:spPr>
        <p:txBody>
          <a:bodyPr spcFirstLastPara="1" wrap="square" lIns="91425" tIns="91425" rIns="91425" bIns="91425" anchor="t" anchorCtr="0">
            <a:spAutoFit/>
          </a:bodyPr>
          <a:lstStyle/>
          <a:p>
            <a:r>
              <a:rPr lang="en" sz="800" dirty="0">
                <a:solidFill>
                  <a:schemeClr val="dk1"/>
                </a:solidFill>
                <a:effectLst>
                  <a:outerShdw blurRad="38100" dist="38100" dir="2700000" algn="tl">
                    <a:srgbClr val="000000">
                      <a:alpha val="43137"/>
                    </a:srgbClr>
                  </a:outerShdw>
                </a:effectLst>
                <a:latin typeface="Roboto"/>
                <a:ea typeface="Roboto"/>
                <a:cs typeface="Roboto"/>
                <a:sym typeface="Roboto"/>
              </a:rPr>
              <a:t>Graphic by T. Knepp, NPS.</a:t>
            </a:r>
            <a:endParaRPr sz="800"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4" name="Google Shape;174;p2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75" name="Google Shape;175;p20" descr="BLM Alaska Fire Service Masthead graphic" title="BLM Alaska Fire Service Masthead graphic"/>
            <p:cNvGrpSpPr/>
            <p:nvPr/>
          </p:nvGrpSpPr>
          <p:grpSpPr>
            <a:xfrm>
              <a:off x="0" y="0"/>
              <a:ext cx="9144003" cy="572198"/>
              <a:chOff x="0" y="0"/>
              <a:chExt cx="9144003" cy="572198"/>
            </a:xfrm>
          </p:grpSpPr>
          <p:pic>
            <p:nvPicPr>
              <p:cNvPr id="176" name="Google Shape;176;p20"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77" name="Google Shape;177;p20"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78" name="Google Shape;178;p2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79" name="Google Shape;179;p2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pic>
        <p:nvPicPr>
          <p:cNvPr id="183" name="Google Shape;183;p20" descr="Illustration of a salm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522748" y="736350"/>
            <a:ext cx="4918252" cy="1716376"/>
          </a:xfrm>
          <a:prstGeom prst="rect">
            <a:avLst/>
          </a:prstGeom>
          <a:noFill/>
          <a:ln>
            <a:noFill/>
          </a:ln>
        </p:spPr>
      </p:pic>
      <p:sp>
        <p:nvSpPr>
          <p:cNvPr id="185" name="Google Shape;185;p20">
            <a:extLst>
              <a:ext uri="{C183D7F6-B498-43B3-948B-1728B52AA6E4}">
                <adec:decorative xmlns:adec="http://schemas.microsoft.com/office/drawing/2017/decorative" val="1"/>
              </a:ext>
            </a:extLst>
          </p:cNvPr>
          <p:cNvSpPr/>
          <p:nvPr/>
        </p:nvSpPr>
        <p:spPr>
          <a:xfrm rot="-1744603">
            <a:off x="4788045" y="1637686"/>
            <a:ext cx="906210" cy="308607"/>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1" name="Google Shape;181;p20" descr="close up of the salmon's mouth"/>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6668050" y="736338"/>
            <a:ext cx="1953200" cy="1641100"/>
          </a:xfrm>
          <a:prstGeom prst="rect">
            <a:avLst/>
          </a:prstGeom>
          <a:noFill/>
          <a:ln>
            <a:noFill/>
          </a:ln>
        </p:spPr>
      </p:pic>
      <p:cxnSp>
        <p:nvCxnSpPr>
          <p:cNvPr id="184" name="Google Shape;184;p20" descr="Arrow pointing between the illustration of the salmon and the close up of the salmon's mouth."/>
          <p:cNvCxnSpPr>
            <a:stCxn id="185" idx="5"/>
          </p:cNvCxnSpPr>
          <p:nvPr/>
        </p:nvCxnSpPr>
        <p:spPr>
          <a:xfrm rot="10800000" flipH="1">
            <a:off x="5574198" y="1730138"/>
            <a:ext cx="1617300" cy="15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182" name="Google Shape;182;p20"/>
          <p:cNvSpPr txBox="1"/>
          <p:nvPr/>
        </p:nvSpPr>
        <p:spPr>
          <a:xfrm>
            <a:off x="6979100" y="2377438"/>
            <a:ext cx="1331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00"/>
                </a:solidFill>
                <a:latin typeface="Roboto"/>
                <a:ea typeface="Roboto"/>
                <a:cs typeface="Roboto"/>
                <a:sym typeface="Roboto"/>
              </a:rPr>
              <a:t>mouth</a:t>
            </a: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p:txBody>
      </p:sp>
      <p:sp>
        <p:nvSpPr>
          <p:cNvPr id="2" name="Title 1">
            <a:extLst>
              <a:ext uri="{FF2B5EF4-FFF2-40B4-BE49-F238E27FC236}">
                <a16:creationId xmlns:a16="http://schemas.microsoft.com/office/drawing/2014/main" id="{759BB132-AD6E-47D9-93A5-3014842495E3}"/>
              </a:ext>
            </a:extLst>
          </p:cNvPr>
          <p:cNvSpPr>
            <a:spLocks noGrp="1"/>
          </p:cNvSpPr>
          <p:nvPr>
            <p:ph type="title"/>
          </p:nvPr>
        </p:nvSpPr>
        <p:spPr>
          <a:xfrm>
            <a:off x="171725" y="2775729"/>
            <a:ext cx="7607349"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Open and close your mouth a few times. How do you use your mouth?</a:t>
            </a:r>
            <a:endParaRPr lang="en-US">
              <a:effectLst/>
            </a:endParaRPr>
          </a:p>
          <a:p>
            <a:endParaRPr lang="en-US"/>
          </a:p>
        </p:txBody>
      </p:sp>
      <p:sp>
        <p:nvSpPr>
          <p:cNvPr id="173" name="Google Shape;173;p20"/>
          <p:cNvSpPr txBox="1">
            <a:spLocks noGrp="1"/>
          </p:cNvSpPr>
          <p:nvPr>
            <p:ph type="body" idx="1"/>
          </p:nvPr>
        </p:nvSpPr>
        <p:spPr>
          <a:xfrm>
            <a:off x="171725" y="2633134"/>
            <a:ext cx="8520600" cy="24455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r>
              <a:rPr lang="en" dirty="0">
                <a:solidFill>
                  <a:schemeClr val="lt1"/>
                </a:solidFill>
                <a:latin typeface="Roboto"/>
                <a:ea typeface="Roboto"/>
                <a:cs typeface="Roboto"/>
                <a:sym typeface="Roboto"/>
              </a:rPr>
              <a:t>Salmon use their mouths</a:t>
            </a:r>
            <a:r>
              <a:rPr lang="en" b="1" dirty="0">
                <a:solidFill>
                  <a:srgbClr val="FFFF00"/>
                </a:solidFill>
                <a:latin typeface="Roboto"/>
                <a:ea typeface="Roboto"/>
                <a:cs typeface="Roboto"/>
                <a:sym typeface="Roboto"/>
              </a:rPr>
              <a:t> </a:t>
            </a:r>
            <a:r>
              <a:rPr lang="en" dirty="0">
                <a:solidFill>
                  <a:schemeClr val="lt1"/>
                </a:solidFill>
                <a:latin typeface="Roboto"/>
                <a:ea typeface="Roboto"/>
                <a:cs typeface="Roboto"/>
                <a:sym typeface="Roboto"/>
              </a:rPr>
              <a:t>to eat. Salmon eat </a:t>
            </a:r>
            <a:r>
              <a:rPr lang="en" b="1" dirty="0">
                <a:solidFill>
                  <a:srgbClr val="92D050"/>
                </a:solidFill>
                <a:latin typeface="Roboto"/>
                <a:ea typeface="Roboto"/>
                <a:cs typeface="Roboto"/>
                <a:sym typeface="Roboto"/>
              </a:rPr>
              <a:t>macroinvertebrates</a:t>
            </a:r>
            <a:r>
              <a:rPr lang="en" dirty="0">
                <a:solidFill>
                  <a:schemeClr val="lt1"/>
                </a:solidFill>
                <a:latin typeface="Roboto"/>
                <a:ea typeface="Roboto"/>
                <a:cs typeface="Roboto"/>
                <a:sym typeface="Roboto"/>
              </a:rPr>
              <a:t>, fish, squid, plankton, and other small animals. Macroinvertebrates are animals without a backbone that are visible to the naked eye, such as insects, worms, and snails.</a:t>
            </a:r>
            <a:endParaRPr dirty="0">
              <a:solidFill>
                <a:schemeClr val="lt1"/>
              </a:solidFill>
              <a:latin typeface="Roboto"/>
              <a:ea typeface="Roboto"/>
              <a:cs typeface="Roboto"/>
              <a:sym typeface="Roboto"/>
            </a:endParaRPr>
          </a:p>
          <a:p>
            <a:pPr marL="0" lvl="0" indent="0" algn="l" rtl="0">
              <a:spcBef>
                <a:spcPts val="1600"/>
              </a:spcBef>
              <a:spcAft>
                <a:spcPts val="1600"/>
              </a:spcAft>
              <a:buNone/>
            </a:pPr>
            <a:r>
              <a:rPr lang="en" dirty="0">
                <a:solidFill>
                  <a:schemeClr val="lt1"/>
                </a:solidFill>
                <a:latin typeface="Roboto"/>
                <a:ea typeface="Roboto"/>
                <a:cs typeface="Roboto"/>
                <a:sym typeface="Roboto"/>
              </a:rPr>
              <a:t>Salmon have sharp teeth in their mouths, but they do not chew their food. Salmon use their teeth to catch and hold food, which they swallow whole.  </a:t>
            </a:r>
            <a:endParaRPr dirty="0">
              <a:solidFill>
                <a:schemeClr val="lt1"/>
              </a:solidFill>
              <a:latin typeface="Roboto"/>
              <a:ea typeface="Roboto"/>
              <a:cs typeface="Roboto"/>
              <a:sym typeface="Roboto"/>
            </a:endParaRPr>
          </a:p>
        </p:txBody>
      </p:sp>
      <p:sp>
        <p:nvSpPr>
          <p:cNvPr id="5" name="Google Shape;134;p17">
            <a:extLst>
              <a:ext uri="{FF2B5EF4-FFF2-40B4-BE49-F238E27FC236}">
                <a16:creationId xmlns:a16="http://schemas.microsoft.com/office/drawing/2014/main" id="{F7245F35-67DE-48A8-E240-3CE6F0493A71}"/>
              </a:ext>
            </a:extLst>
          </p:cNvPr>
          <p:cNvSpPr txBox="1"/>
          <p:nvPr/>
        </p:nvSpPr>
        <p:spPr>
          <a:xfrm>
            <a:off x="4040514" y="2187507"/>
            <a:ext cx="2042262" cy="307746"/>
          </a:xfrm>
          <a:prstGeom prst="rect">
            <a:avLst/>
          </a:prstGeom>
          <a:noFill/>
          <a:ln>
            <a:noFill/>
          </a:ln>
        </p:spPr>
        <p:txBody>
          <a:bodyPr spcFirstLastPara="1" wrap="square" lIns="91425" tIns="91425" rIns="91425" bIns="91425" anchor="t" anchorCtr="0">
            <a:spAutoFit/>
          </a:bodyPr>
          <a:lstStyle/>
          <a:p>
            <a:r>
              <a:rPr lang="en" sz="800" dirty="0">
                <a:solidFill>
                  <a:schemeClr val="dk1"/>
                </a:solidFill>
                <a:effectLst>
                  <a:outerShdw blurRad="38100" dist="38100" dir="2700000" algn="tl">
                    <a:srgbClr val="000000">
                      <a:alpha val="43137"/>
                    </a:srgbClr>
                  </a:outerShdw>
                </a:effectLst>
                <a:latin typeface="Roboto"/>
                <a:ea typeface="Roboto"/>
                <a:cs typeface="Roboto"/>
                <a:sym typeface="Roboto"/>
              </a:rPr>
              <a:t>Graphic by T. Knepp, NPS.</a:t>
            </a:r>
            <a:endParaRPr sz="800"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2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91" name="Google Shape;191;p21" descr="BLM Alaska Fire Service Masthead graphic" title="BLM Alaska Fire Service Masthead graphic"/>
            <p:cNvGrpSpPr/>
            <p:nvPr/>
          </p:nvGrpSpPr>
          <p:grpSpPr>
            <a:xfrm>
              <a:off x="0" y="0"/>
              <a:ext cx="9144003" cy="572198"/>
              <a:chOff x="0" y="0"/>
              <a:chExt cx="9144003" cy="572198"/>
            </a:xfrm>
          </p:grpSpPr>
          <p:pic>
            <p:nvPicPr>
              <p:cNvPr id="192" name="Google Shape;192;p21"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93" name="Google Shape;193;p21"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94" name="Google Shape;194;p2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95" name="Google Shape;195;p2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pic>
        <p:nvPicPr>
          <p:cNvPr id="199" name="Google Shape;199;p21" descr="Illustration of a salm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1000511" y="652137"/>
            <a:ext cx="4918252" cy="1716376"/>
          </a:xfrm>
          <a:prstGeom prst="rect">
            <a:avLst/>
          </a:prstGeom>
          <a:noFill/>
          <a:ln>
            <a:noFill/>
          </a:ln>
        </p:spPr>
      </p:pic>
      <p:sp>
        <p:nvSpPr>
          <p:cNvPr id="202" name="Google Shape;202;p21">
            <a:extLst>
              <a:ext uri="{C183D7F6-B498-43B3-948B-1728B52AA6E4}">
                <adec:decorative xmlns:adec="http://schemas.microsoft.com/office/drawing/2017/decorative" val="1"/>
              </a:ext>
            </a:extLst>
          </p:cNvPr>
          <p:cNvSpPr/>
          <p:nvPr/>
        </p:nvSpPr>
        <p:spPr>
          <a:xfrm>
            <a:off x="4841388" y="1162588"/>
            <a:ext cx="463200" cy="962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pic>
        <p:nvPicPr>
          <p:cNvPr id="197" name="Google Shape;197;p21" descr="Close up of the salmon's g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6814200" y="652124"/>
            <a:ext cx="1099875" cy="1502525"/>
          </a:xfrm>
          <a:prstGeom prst="rect">
            <a:avLst/>
          </a:prstGeom>
          <a:noFill/>
          <a:ln>
            <a:noFill/>
          </a:ln>
        </p:spPr>
      </p:pic>
      <p:cxnSp>
        <p:nvCxnSpPr>
          <p:cNvPr id="201" name="Google Shape;201;p21" descr="Arrow pointing between the illustration of the salmon and the close up of the salmon's gill."/>
          <p:cNvCxnSpPr>
            <a:stCxn id="202" idx="6"/>
          </p:cNvCxnSpPr>
          <p:nvPr/>
        </p:nvCxnSpPr>
        <p:spPr>
          <a:xfrm rot="10800000" flipH="1">
            <a:off x="5304588" y="1541038"/>
            <a:ext cx="1751700" cy="1029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198" name="Google Shape;198;p21"/>
          <p:cNvSpPr txBox="1"/>
          <p:nvPr/>
        </p:nvSpPr>
        <p:spPr>
          <a:xfrm>
            <a:off x="6546500" y="2154650"/>
            <a:ext cx="1668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00"/>
                </a:solidFill>
                <a:latin typeface="Roboto"/>
                <a:ea typeface="Roboto"/>
                <a:cs typeface="Roboto"/>
                <a:sym typeface="Roboto"/>
              </a:rPr>
              <a:t>gill cover</a:t>
            </a:r>
            <a:endParaRPr sz="1800">
              <a:solidFill>
                <a:srgbClr val="FFFF00"/>
              </a:solidFill>
              <a:latin typeface="Roboto"/>
              <a:ea typeface="Roboto"/>
              <a:cs typeface="Roboto"/>
              <a:sym typeface="Roboto"/>
            </a:endParaRPr>
          </a:p>
        </p:txBody>
      </p:sp>
      <p:sp>
        <p:nvSpPr>
          <p:cNvPr id="2" name="Title 1">
            <a:extLst>
              <a:ext uri="{FF2B5EF4-FFF2-40B4-BE49-F238E27FC236}">
                <a16:creationId xmlns:a16="http://schemas.microsoft.com/office/drawing/2014/main" id="{06BE3F3A-FD74-4D31-93AF-968B5CDB6734}"/>
              </a:ext>
            </a:extLst>
          </p:cNvPr>
          <p:cNvSpPr>
            <a:spLocks noGrp="1"/>
          </p:cNvSpPr>
          <p:nvPr>
            <p:ph type="title"/>
          </p:nvPr>
        </p:nvSpPr>
        <p:spPr>
          <a:xfrm>
            <a:off x="170400" y="2551014"/>
            <a:ext cx="8520600" cy="572700"/>
          </a:xfrm>
        </p:spPr>
        <p:txBody>
          <a:bodyPr/>
          <a:lstStyle/>
          <a:p>
            <a:pPr rtl="0">
              <a:lnSpc>
                <a:spcPct val="78502"/>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Put your hands on your sides and take a deep breath. Do you feel your rib cage expand and contract? </a:t>
            </a:r>
            <a:endParaRPr lang="en-US">
              <a:effectLst/>
            </a:endParaRPr>
          </a:p>
          <a:p>
            <a:pPr>
              <a:lnSpc>
                <a:spcPct val="50465"/>
              </a:lnSpc>
            </a:pPr>
            <a:endParaRPr lang="en-US"/>
          </a:p>
        </p:txBody>
      </p:sp>
      <p:sp>
        <p:nvSpPr>
          <p:cNvPr id="200" name="Google Shape;200;p21"/>
          <p:cNvSpPr txBox="1"/>
          <p:nvPr/>
        </p:nvSpPr>
        <p:spPr>
          <a:xfrm>
            <a:off x="170400" y="2571750"/>
            <a:ext cx="8803200" cy="248064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lang="en" sz="1800" dirty="0">
              <a:solidFill>
                <a:schemeClr val="lt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lt1"/>
                </a:solidFill>
                <a:latin typeface="Roboto"/>
                <a:ea typeface="Roboto"/>
                <a:cs typeface="Roboto"/>
                <a:sym typeface="Roboto"/>
              </a:rPr>
              <a:t> </a:t>
            </a:r>
            <a:endParaRPr sz="1800" dirty="0">
              <a:solidFill>
                <a:schemeClr val="lt1"/>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800" dirty="0">
                <a:solidFill>
                  <a:schemeClr val="lt1"/>
                </a:solidFill>
                <a:latin typeface="Roboto"/>
                <a:ea typeface="Roboto"/>
                <a:cs typeface="Roboto"/>
                <a:sym typeface="Roboto"/>
              </a:rPr>
              <a:t>Humans have rib cages to project their lungs; salmon have gill covers to protect their gills. </a:t>
            </a:r>
            <a:endParaRPr sz="1800" dirty="0">
              <a:solidFill>
                <a:schemeClr val="lt1"/>
              </a:solidFill>
              <a:latin typeface="Roboto"/>
              <a:ea typeface="Roboto"/>
              <a:cs typeface="Roboto"/>
              <a:sym typeface="Roboto"/>
            </a:endParaRPr>
          </a:p>
          <a:p>
            <a:pPr marL="0" lvl="0" indent="0" algn="l" rtl="0">
              <a:lnSpc>
                <a:spcPct val="115000"/>
              </a:lnSpc>
              <a:spcBef>
                <a:spcPts val="1000"/>
              </a:spcBef>
              <a:spcAft>
                <a:spcPts val="1000"/>
              </a:spcAft>
              <a:buClr>
                <a:schemeClr val="dk1"/>
              </a:buClr>
              <a:buSzPts val="1100"/>
              <a:buFont typeface="Arial"/>
              <a:buNone/>
            </a:pPr>
            <a:r>
              <a:rPr lang="en" sz="1800" dirty="0">
                <a:solidFill>
                  <a:srgbClr val="FFFFFF"/>
                </a:solidFill>
                <a:latin typeface="Roboto"/>
                <a:ea typeface="Roboto"/>
                <a:cs typeface="Roboto"/>
                <a:sym typeface="Roboto"/>
              </a:rPr>
              <a:t>Salmon “breathe” by filtering water through their mouths and over their gills, which absorb </a:t>
            </a:r>
            <a:r>
              <a:rPr lang="en" sz="1800" b="1" dirty="0">
                <a:solidFill>
                  <a:srgbClr val="92D050"/>
                </a:solidFill>
                <a:latin typeface="Roboto"/>
                <a:ea typeface="Roboto"/>
                <a:cs typeface="Roboto"/>
                <a:sym typeface="Roboto"/>
              </a:rPr>
              <a:t>dissolved oxygen </a:t>
            </a:r>
            <a:r>
              <a:rPr lang="en" sz="1800" dirty="0">
                <a:solidFill>
                  <a:schemeClr val="bg1"/>
                </a:solidFill>
                <a:latin typeface="Roboto"/>
                <a:ea typeface="Roboto"/>
                <a:cs typeface="Roboto"/>
                <a:sym typeface="Roboto"/>
              </a:rPr>
              <a:t>from the water. </a:t>
            </a:r>
            <a:endParaRPr sz="1800" dirty="0">
              <a:latin typeface="Roboto"/>
              <a:ea typeface="Roboto"/>
              <a:cs typeface="Roboto"/>
              <a:sym typeface="Roboto"/>
            </a:endParaRPr>
          </a:p>
        </p:txBody>
      </p:sp>
      <p:sp>
        <p:nvSpPr>
          <p:cNvPr id="5" name="Google Shape;134;p17">
            <a:extLst>
              <a:ext uri="{FF2B5EF4-FFF2-40B4-BE49-F238E27FC236}">
                <a16:creationId xmlns:a16="http://schemas.microsoft.com/office/drawing/2014/main" id="{F647EBCB-B128-C188-4D4F-D43FED6CAB6C}"/>
              </a:ext>
            </a:extLst>
          </p:cNvPr>
          <p:cNvSpPr txBox="1"/>
          <p:nvPr/>
        </p:nvSpPr>
        <p:spPr>
          <a:xfrm>
            <a:off x="4534785" y="2118000"/>
            <a:ext cx="2042262" cy="307746"/>
          </a:xfrm>
          <a:prstGeom prst="rect">
            <a:avLst/>
          </a:prstGeom>
          <a:noFill/>
          <a:ln>
            <a:noFill/>
          </a:ln>
        </p:spPr>
        <p:txBody>
          <a:bodyPr spcFirstLastPara="1" wrap="square" lIns="91425" tIns="91425" rIns="91425" bIns="91425" anchor="t" anchorCtr="0">
            <a:spAutoFit/>
          </a:bodyPr>
          <a:lstStyle/>
          <a:p>
            <a:r>
              <a:rPr lang="en" sz="800" dirty="0">
                <a:solidFill>
                  <a:schemeClr val="dk1"/>
                </a:solidFill>
                <a:effectLst>
                  <a:outerShdw blurRad="38100" dist="38100" dir="2700000" algn="tl">
                    <a:srgbClr val="000000">
                      <a:alpha val="43137"/>
                    </a:srgbClr>
                  </a:outerShdw>
                </a:effectLst>
                <a:latin typeface="Roboto"/>
                <a:ea typeface="Roboto"/>
                <a:cs typeface="Roboto"/>
                <a:sym typeface="Roboto"/>
              </a:rPr>
              <a:t>Graphic by T. Knepp, NPS.</a:t>
            </a:r>
            <a:endParaRPr sz="800"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6" ma:contentTypeDescription="Create a new document." ma:contentTypeScope="" ma:versionID="8dc0b1a4ee8c8a51324867151a3675f9">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1338ca992a4600ed1d4434f80b9729b"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BC8ACEA2-22AE-45CB-9DB1-2CF3A42EB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1af05-4105-436b-99ed-2ae635da4422"/>
    <ds:schemaRef ds:uri="949c1712-297b-4d10-a511-7202a5ff7746"/>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DE4030-8555-4478-826A-D30D0FE7F061}">
  <ds:schemaRefs>
    <ds:schemaRef ds:uri="http://schemas.microsoft.com/sharepoint/v3/contenttype/forms"/>
  </ds:schemaRefs>
</ds:datastoreItem>
</file>

<file path=customXml/itemProps3.xml><?xml version="1.0" encoding="utf-8"?>
<ds:datastoreItem xmlns:ds="http://schemas.openxmlformats.org/officeDocument/2006/customXml" ds:itemID="{F8CEA2E6-2ED4-4E09-B030-A9FEFC19E7C8}">
  <ds:schemaRefs>
    <ds:schemaRef ds:uri="949c1712-297b-4d10-a511-7202a5ff7746"/>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1062a0d-ede8-4112-b4bb-00a9c1bc8e16"/>
    <ds:schemaRef ds:uri="1741af05-4105-436b-99ed-2ae635da442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TotalTime>
  <Words>1273</Words>
  <Application>Microsoft Office PowerPoint</Application>
  <PresentationFormat>On-screen Show (16:9)</PresentationFormat>
  <Paragraphs>131</Paragraphs>
  <Slides>18</Slides>
  <Notes>18</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 Light</vt:lpstr>
      <vt:lpstr>Salmon Adaptations</vt:lpstr>
      <vt:lpstr>Lesson 1: Salmon Adaptations </vt:lpstr>
      <vt:lpstr>Materials:  </vt:lpstr>
      <vt:lpstr>Scientists use writing and creativity in their work.  </vt:lpstr>
      <vt:lpstr>In this lesson, you will explore and write about salmon adaptations. </vt:lpstr>
      <vt:lpstr>Take a big sniff through your nostrils. What do you smell?  </vt:lpstr>
      <vt:lpstr>Salmon have eyes that help them see food, avoid predators, and navigate around in the water.  </vt:lpstr>
      <vt:lpstr>Open and close your mouth a few times. How do you use your mouth? </vt:lpstr>
      <vt:lpstr>Put your hands on your sides and take a deep breath. Do you feel your rib cage expand and contract?  </vt:lpstr>
      <vt:lpstr>Close your eyes and listen carefully for 10 seconds. What do you hear? </vt:lpstr>
      <vt:lpstr>What do you notice on the salmon’s back?   It’s a dorsal fin.  Salmon use dorsal fins (and their other fins) to balance and move through the water.   </vt:lpstr>
      <vt:lpstr>The caudal fin, or tail, provides swimming power for the salmon. This is similar to humans kicking their feet to move through the water.   Caudal fins help salmon steer, change direction, and move in quick bursts of speed.   Adult salmon rely on their caudal fins to swim against the current as they travel up their home streams to reproduce.   </vt:lpstr>
      <vt:lpstr>What other adaptations do you notice? What adaptations might salmon have inside their bodies?   </vt:lpstr>
      <vt:lpstr>Now it’s time to share scientific information about salmon adaptations in a creative way!  </vt:lpstr>
      <vt:lpstr>A haiku is a short poem with a specific structure.  </vt:lpstr>
      <vt:lpstr>Choose one of the salmon adaptations you learned about. </vt:lpstr>
      <vt:lpstr>Songs and raps include describing words. Sometimes, the words (lyrics) rhyme. </vt:lpstr>
      <vt:lpstr>Choose a salmon adaptation different from the one you highlighted in your haiku poem.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 Adaptations</dc:title>
  <cp:lastModifiedBy>Janson, Brian D</cp:lastModifiedBy>
  <cp:revision>31</cp:revision>
  <dcterms:modified xsi:type="dcterms:W3CDTF">2024-04-02T17:39:34Z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