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Lst>
  <p:notesMasterIdLst>
    <p:notesMasterId r:id="rId8"/>
  </p:notesMasterIdLst>
  <p:sldIdLst>
    <p:sldId id="256" r:id="rId5"/>
    <p:sldId id="257" r:id="rId6"/>
    <p:sldId id="258" r:id="rId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C91C878-CAD3-8CFC-A8AB-C13EC5F3127F}" name="Coble, Deborah A" initials="CA" userId="S::dcoble@blm.gov::edb799e7-acd2-4d1e-a010-893bd14d0664"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5" autoAdjust="0"/>
    <p:restoredTop sz="86388" autoAdjust="0"/>
  </p:normalViewPr>
  <p:slideViewPr>
    <p:cSldViewPr snapToGrid="0">
      <p:cViewPr varScale="1">
        <p:scale>
          <a:sx n="97" d="100"/>
          <a:sy n="97" d="100"/>
        </p:scale>
        <p:origin x="84" y="9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rmie, Molly R" userId="3aed521a-7077-475e-b537-67da507ad75a" providerId="ADAL" clId="{F741BE0D-FC2C-42BD-8717-A5CF112F29B5}"/>
    <pc:docChg chg="modSld">
      <pc:chgData name="Larmie, Molly R" userId="3aed521a-7077-475e-b537-67da507ad75a" providerId="ADAL" clId="{F741BE0D-FC2C-42BD-8717-A5CF112F29B5}" dt="2022-02-05T02:46:44.291" v="35"/>
      <pc:docMkLst>
        <pc:docMk/>
      </pc:docMkLst>
      <pc:sldChg chg="modSp mod">
        <pc:chgData name="Larmie, Molly R" userId="3aed521a-7077-475e-b537-67da507ad75a" providerId="ADAL" clId="{F741BE0D-FC2C-42BD-8717-A5CF112F29B5}" dt="2022-02-05T02:44:46.372" v="33" actId="1035"/>
        <pc:sldMkLst>
          <pc:docMk/>
          <pc:sldMk cId="0" sldId="256"/>
        </pc:sldMkLst>
        <pc:spChg chg="mod">
          <ac:chgData name="Larmie, Molly R" userId="3aed521a-7077-475e-b537-67da507ad75a" providerId="ADAL" clId="{F741BE0D-FC2C-42BD-8717-A5CF112F29B5}" dt="2022-01-13T20:36:37.512" v="20"/>
          <ac:spMkLst>
            <pc:docMk/>
            <pc:sldMk cId="0" sldId="256"/>
            <ac:spMk id="56" creationId="{00000000-0000-0000-0000-000000000000}"/>
          </ac:spMkLst>
        </pc:spChg>
        <pc:spChg chg="mod">
          <ac:chgData name="Larmie, Molly R" userId="3aed521a-7077-475e-b537-67da507ad75a" providerId="ADAL" clId="{F741BE0D-FC2C-42BD-8717-A5CF112F29B5}" dt="2022-02-05T02:44:46.372" v="33" actId="1035"/>
          <ac:spMkLst>
            <pc:docMk/>
            <pc:sldMk cId="0" sldId="256"/>
            <ac:spMk id="65" creationId="{00000000-0000-0000-0000-000000000000}"/>
          </ac:spMkLst>
        </pc:spChg>
        <pc:picChg chg="mod">
          <ac:chgData name="Larmie, Molly R" userId="3aed521a-7077-475e-b537-67da507ad75a" providerId="ADAL" clId="{F741BE0D-FC2C-42BD-8717-A5CF112F29B5}" dt="2022-01-13T20:36:13.851" v="19" actId="962"/>
          <ac:picMkLst>
            <pc:docMk/>
            <pc:sldMk cId="0" sldId="256"/>
            <ac:picMk id="58" creationId="{00000000-0000-0000-0000-000000000000}"/>
          </ac:picMkLst>
        </pc:picChg>
      </pc:sldChg>
      <pc:sldChg chg="modSp mod">
        <pc:chgData name="Larmie, Molly R" userId="3aed521a-7077-475e-b537-67da507ad75a" providerId="ADAL" clId="{F741BE0D-FC2C-42BD-8717-A5CF112F29B5}" dt="2022-02-05T02:46:44.291" v="35"/>
        <pc:sldMkLst>
          <pc:docMk/>
          <pc:sldMk cId="0" sldId="258"/>
        </pc:sldMkLst>
        <pc:spChg chg="mod">
          <ac:chgData name="Larmie, Molly R" userId="3aed521a-7077-475e-b537-67da507ad75a" providerId="ADAL" clId="{F741BE0D-FC2C-42BD-8717-A5CF112F29B5}" dt="2021-10-05T17:27:10.592" v="11" actId="1035"/>
          <ac:spMkLst>
            <pc:docMk/>
            <pc:sldMk cId="0" sldId="258"/>
            <ac:spMk id="2" creationId="{26B789D8-720B-4294-8F7D-23317D78DBCD}"/>
          </ac:spMkLst>
        </pc:spChg>
        <pc:spChg chg="mod">
          <ac:chgData name="Larmie, Molly R" userId="3aed521a-7077-475e-b537-67da507ad75a" providerId="ADAL" clId="{F741BE0D-FC2C-42BD-8717-A5CF112F29B5}" dt="2021-10-05T17:27:10.592" v="11" actId="1035"/>
          <ac:spMkLst>
            <pc:docMk/>
            <pc:sldMk cId="0" sldId="258"/>
            <ac:spMk id="82" creationId="{00000000-0000-0000-0000-000000000000}"/>
          </ac:spMkLst>
        </pc:spChg>
        <pc:spChg chg="mod">
          <ac:chgData name="Larmie, Molly R" userId="3aed521a-7077-475e-b537-67da507ad75a" providerId="ADAL" clId="{F741BE0D-FC2C-42BD-8717-A5CF112F29B5}" dt="2022-02-05T02:46:44.291" v="35"/>
          <ac:spMkLst>
            <pc:docMk/>
            <pc:sldMk cId="0" sldId="258"/>
            <ac:spMk id="91" creationId="{00000000-0000-0000-0000-000000000000}"/>
          </ac:spMkLst>
        </pc:spChg>
        <pc:picChg chg="mod">
          <ac:chgData name="Larmie, Molly R" userId="3aed521a-7077-475e-b537-67da507ad75a" providerId="ADAL" clId="{F741BE0D-FC2C-42BD-8717-A5CF112F29B5}" dt="2022-01-13T20:37:15.071" v="21" actId="1076"/>
          <ac:picMkLst>
            <pc:docMk/>
            <pc:sldMk cId="0" sldId="258"/>
            <ac:picMk id="90" creationId="{00000000-0000-0000-0000-000000000000}"/>
          </ac:picMkLst>
        </pc:picChg>
      </pc:sldChg>
    </pc:docChg>
  </pc:docChgLst>
  <pc:docChgLst>
    <pc:chgData name="Janson, Brian D" userId="17869c82-e820-4f0b-9ef4-6bb812314540" providerId="ADAL" clId="{2D9B3D7A-80CD-4133-922B-7586706D9436}"/>
    <pc:docChg chg="">
      <pc:chgData name="Janson, Brian D" userId="17869c82-e820-4f0b-9ef4-6bb812314540" providerId="ADAL" clId="{2D9B3D7A-80CD-4133-922B-7586706D9436}" dt="2024-03-29T22:11:52.131" v="0"/>
      <pc:docMkLst>
        <pc:docMk/>
      </pc:docMkLst>
      <pc:sldChg chg="delCm">
        <pc:chgData name="Janson, Brian D" userId="17869c82-e820-4f0b-9ef4-6bb812314540" providerId="ADAL" clId="{2D9B3D7A-80CD-4133-922B-7586706D9436}" dt="2024-03-29T22:11:52.131" v="0"/>
        <pc:sldMkLst>
          <pc:docMk/>
          <pc:sldMk cId="0" sldId="258"/>
        </pc:sldMkLst>
        <pc:extLst>
          <p:ext xmlns:p="http://schemas.openxmlformats.org/presentationml/2006/main" uri="{D6D511B9-2390-475A-947B-AFAB55BFBCF1}">
            <pc226:cmChg xmlns:pc226="http://schemas.microsoft.com/office/powerpoint/2022/06/main/command" chg="del">
              <pc226:chgData name="Janson, Brian D" userId="17869c82-e820-4f0b-9ef4-6bb812314540" providerId="ADAL" clId="{2D9B3D7A-80CD-4133-922B-7586706D9436}" dt="2024-03-29T22:11:52.131" v="0"/>
              <pc2:cmMkLst xmlns:pc2="http://schemas.microsoft.com/office/powerpoint/2019/9/main/command">
                <pc:docMk/>
                <pc:sldMk cId="0" sldId="258"/>
                <pc2:cmMk id="{9262A0F5-AFB3-454C-AA24-9FCD8697DBB8}"/>
              </pc2:cmMkLst>
            </pc226:cmChg>
          </p:ext>
        </pc:extLst>
      </pc:sldChg>
    </pc:docChg>
  </pc:docChgLst>
  <pc:docChgLst>
    <pc:chgData name="Coble, Deborah A" userId="S::dcoble@blm.gov::edb799e7-acd2-4d1e-a010-893bd14d0664" providerId="AD" clId="Web-{95B396A6-F5E3-61DD-D5A2-4CCAA3B6C55E}"/>
    <pc:docChg chg="mod">
      <pc:chgData name="Coble, Deborah A" userId="S::dcoble@blm.gov::edb799e7-acd2-4d1e-a010-893bd14d0664" providerId="AD" clId="Web-{95B396A6-F5E3-61DD-D5A2-4CCAA3B6C55E}" dt="2023-09-08T23:54:55.164" v="1"/>
      <pc:docMkLst>
        <pc:docMk/>
      </pc:docMkLst>
      <pc:sldChg chg="addCm">
        <pc:chgData name="Coble, Deborah A" userId="S::dcoble@blm.gov::edb799e7-acd2-4d1e-a010-893bd14d0664" providerId="AD" clId="Web-{95B396A6-F5E3-61DD-D5A2-4CCAA3B6C55E}" dt="2023-09-08T23:54:55.164" v="1"/>
        <pc:sldMkLst>
          <pc:docMk/>
          <pc:sldMk cId="0" sldId="258"/>
        </pc:sldMkLst>
        <pc:extLst>
          <p:ext xmlns:p="http://schemas.openxmlformats.org/presentationml/2006/main" uri="{D6D511B9-2390-475A-947B-AFAB55BFBCF1}">
            <pc226:cmChg xmlns:pc226="http://schemas.microsoft.com/office/powerpoint/2022/06/main/command" chg="add">
              <pc226:chgData name="Coble, Deborah A" userId="S::dcoble@blm.gov::edb799e7-acd2-4d1e-a010-893bd14d0664" providerId="AD" clId="Web-{95B396A6-F5E3-61DD-D5A2-4CCAA3B6C55E}" dt="2023-09-08T23:54:55.164" v="1"/>
              <pc2:cmMkLst xmlns:pc2="http://schemas.microsoft.com/office/powerpoint/2019/9/main/command">
                <pc:docMk/>
                <pc:sldMk cId="0" sldId="258"/>
                <pc2:cmMk id="{9262A0F5-AFB3-454C-AA24-9FCD8697DBB8}"/>
              </pc2:cmMkLst>
            </pc226:cmChg>
          </p:ext>
        </pc:extLst>
      </pc:sldChg>
    </pc:docChg>
  </pc:docChgLst>
  <pc:docChgLst>
    <pc:chgData name="Chou, Daniel E" userId="S::dchou@blm.gov::d08e0fa8-7617-4d19-934e-8e462abf1768" providerId="AD" clId="Web-{7ED4502D-21F1-468D-A11B-87CC7A604966}"/>
    <pc:docChg chg="modSld">
      <pc:chgData name="Chou, Daniel E" userId="S::dchou@blm.gov::d08e0fa8-7617-4d19-934e-8e462abf1768" providerId="AD" clId="Web-{7ED4502D-21F1-468D-A11B-87CC7A604966}" dt="2021-08-10T17:42:51.746" v="11" actId="20577"/>
      <pc:docMkLst>
        <pc:docMk/>
      </pc:docMkLst>
      <pc:sldChg chg="modSp">
        <pc:chgData name="Chou, Daniel E" userId="S::dchou@blm.gov::d08e0fa8-7617-4d19-934e-8e462abf1768" providerId="AD" clId="Web-{7ED4502D-21F1-468D-A11B-87CC7A604966}" dt="2021-08-10T17:42:51.746" v="11" actId="20577"/>
        <pc:sldMkLst>
          <pc:docMk/>
          <pc:sldMk cId="0" sldId="256"/>
        </pc:sldMkLst>
        <pc:spChg chg="mod">
          <ac:chgData name="Chou, Daniel E" userId="S::dchou@blm.gov::d08e0fa8-7617-4d19-934e-8e462abf1768" providerId="AD" clId="Web-{7ED4502D-21F1-468D-A11B-87CC7A604966}" dt="2021-08-10T17:42:51.746" v="11" actId="20577"/>
          <ac:spMkLst>
            <pc:docMk/>
            <pc:sldMk cId="0" sldId="256"/>
            <ac:spMk id="56" creationId="{00000000-0000-0000-0000-000000000000}"/>
          </ac:spMkLst>
        </pc:spChg>
      </pc:sldChg>
    </pc:docChg>
  </pc:docChgLst>
  <pc:docChgLst>
    <pc:chgData name="Janson, Brian D" userId="17869c82-e820-4f0b-9ef4-6bb812314540" providerId="ADAL" clId="{2A94C3A8-8B80-4279-AC5E-EE9492E97A52}"/>
    <pc:docChg chg="custSel modSld">
      <pc:chgData name="Janson, Brian D" userId="17869c82-e820-4f0b-9ef4-6bb812314540" providerId="ADAL" clId="{2A94C3A8-8B80-4279-AC5E-EE9492E97A52}" dt="2023-10-25T19:19:50.348" v="14" actId="404"/>
      <pc:docMkLst>
        <pc:docMk/>
      </pc:docMkLst>
      <pc:sldChg chg="delSp modSp mod modCm">
        <pc:chgData name="Janson, Brian D" userId="17869c82-e820-4f0b-9ef4-6bb812314540" providerId="ADAL" clId="{2A94C3A8-8B80-4279-AC5E-EE9492E97A52}" dt="2023-10-25T19:19:50.348" v="14" actId="404"/>
        <pc:sldMkLst>
          <pc:docMk/>
          <pc:sldMk cId="0" sldId="258"/>
        </pc:sldMkLst>
        <pc:spChg chg="del mod">
          <ac:chgData name="Janson, Brian D" userId="17869c82-e820-4f0b-9ef4-6bb812314540" providerId="ADAL" clId="{2A94C3A8-8B80-4279-AC5E-EE9492E97A52}" dt="2023-10-25T19:19:17.205" v="1" actId="478"/>
          <ac:spMkLst>
            <pc:docMk/>
            <pc:sldMk cId="0" sldId="258"/>
            <ac:spMk id="2" creationId="{26B789D8-720B-4294-8F7D-23317D78DBCD}"/>
          </ac:spMkLst>
        </pc:spChg>
        <pc:spChg chg="mod">
          <ac:chgData name="Janson, Brian D" userId="17869c82-e820-4f0b-9ef4-6bb812314540" providerId="ADAL" clId="{2A94C3A8-8B80-4279-AC5E-EE9492E97A52}" dt="2023-10-25T19:19:50.348" v="14" actId="404"/>
          <ac:spMkLst>
            <pc:docMk/>
            <pc:sldMk cId="0" sldId="258"/>
            <ac:spMk id="82" creationId="{00000000-0000-0000-0000-000000000000}"/>
          </ac:spMkLst>
        </pc:spChg>
        <pc:extLst>
          <p:ext xmlns:p="http://schemas.openxmlformats.org/presentationml/2006/main" uri="{D6D511B9-2390-475A-947B-AFAB55BFBCF1}">
            <pc226:cmChg xmlns:pc226="http://schemas.microsoft.com/office/powerpoint/2022/06/main/command" chg="mod">
              <pc226:chgData name="Janson, Brian D" userId="17869c82-e820-4f0b-9ef4-6bb812314540" providerId="ADAL" clId="{2A94C3A8-8B80-4279-AC5E-EE9492E97A52}" dt="2023-10-25T19:19:38.027" v="10"/>
              <pc2:cmMkLst xmlns:pc2="http://schemas.microsoft.com/office/powerpoint/2019/9/main/command">
                <pc:docMk/>
                <pc:sldMk cId="0" sldId="258"/>
                <pc2:cmMk id="{9262A0F5-AFB3-454C-AA24-9FCD8697DBB8}"/>
              </pc2:cmMkLst>
            </pc226:cmChg>
          </p:ext>
        </pc:extLst>
      </pc:sldChg>
    </pc:docChg>
  </pc:docChgLst>
  <pc:docChgLst>
    <pc:chgData name="Coble, Deborah A" userId="S::dcoble@blm.gov::edb799e7-acd2-4d1e-a010-893bd14d0664" providerId="AD" clId="Web-{29DC4F12-8A7F-D307-D468-A2F015B4A879}"/>
    <pc:docChg chg="modSld">
      <pc:chgData name="Coble, Deborah A" userId="S::dcoble@blm.gov::edb799e7-acd2-4d1e-a010-893bd14d0664" providerId="AD" clId="Web-{29DC4F12-8A7F-D307-D468-A2F015B4A879}" dt="2023-11-28T21:05:01.262" v="36" actId="14100"/>
      <pc:docMkLst>
        <pc:docMk/>
      </pc:docMkLst>
      <pc:sldChg chg="modSp">
        <pc:chgData name="Coble, Deborah A" userId="S::dcoble@blm.gov::edb799e7-acd2-4d1e-a010-893bd14d0664" providerId="AD" clId="Web-{29DC4F12-8A7F-D307-D468-A2F015B4A879}" dt="2023-11-28T21:04:27.339" v="12" actId="14100"/>
        <pc:sldMkLst>
          <pc:docMk/>
          <pc:sldMk cId="0" sldId="256"/>
        </pc:sldMkLst>
        <pc:spChg chg="mod">
          <ac:chgData name="Coble, Deborah A" userId="S::dcoble@blm.gov::edb799e7-acd2-4d1e-a010-893bd14d0664" providerId="AD" clId="Web-{29DC4F12-8A7F-D307-D468-A2F015B4A879}" dt="2023-11-28T21:04:27.339" v="12" actId="14100"/>
          <ac:spMkLst>
            <pc:docMk/>
            <pc:sldMk cId="0" sldId="256"/>
            <ac:spMk id="65" creationId="{00000000-0000-0000-0000-000000000000}"/>
          </ac:spMkLst>
        </pc:spChg>
      </pc:sldChg>
      <pc:sldChg chg="modSp">
        <pc:chgData name="Coble, Deborah A" userId="S::dcoble@blm.gov::edb799e7-acd2-4d1e-a010-893bd14d0664" providerId="AD" clId="Web-{29DC4F12-8A7F-D307-D468-A2F015B4A879}" dt="2023-11-28T21:04:38.558" v="14" actId="20577"/>
        <pc:sldMkLst>
          <pc:docMk/>
          <pc:sldMk cId="0" sldId="257"/>
        </pc:sldMkLst>
        <pc:spChg chg="mod">
          <ac:chgData name="Coble, Deborah A" userId="S::dcoble@blm.gov::edb799e7-acd2-4d1e-a010-893bd14d0664" providerId="AD" clId="Web-{29DC4F12-8A7F-D307-D468-A2F015B4A879}" dt="2023-11-28T21:04:38.558" v="14" actId="20577"/>
          <ac:spMkLst>
            <pc:docMk/>
            <pc:sldMk cId="0" sldId="257"/>
            <ac:spMk id="70" creationId="{00000000-0000-0000-0000-000000000000}"/>
          </ac:spMkLst>
        </pc:spChg>
      </pc:sldChg>
      <pc:sldChg chg="modSp">
        <pc:chgData name="Coble, Deborah A" userId="S::dcoble@blm.gov::edb799e7-acd2-4d1e-a010-893bd14d0664" providerId="AD" clId="Web-{29DC4F12-8A7F-D307-D468-A2F015B4A879}" dt="2023-11-28T21:05:01.262" v="36" actId="14100"/>
        <pc:sldMkLst>
          <pc:docMk/>
          <pc:sldMk cId="0" sldId="258"/>
        </pc:sldMkLst>
        <pc:spChg chg="mod">
          <ac:chgData name="Coble, Deborah A" userId="S::dcoble@blm.gov::edb799e7-acd2-4d1e-a010-893bd14d0664" providerId="AD" clId="Web-{29DC4F12-8A7F-D307-D468-A2F015B4A879}" dt="2023-11-28T21:05:01.262" v="36" actId="14100"/>
          <ac:spMkLst>
            <pc:docMk/>
            <pc:sldMk cId="0" sldId="258"/>
            <ac:spMk id="91" creationId="{00000000-0000-0000-0000-000000000000}"/>
          </ac:spMkLst>
        </pc:spChg>
      </pc:sldChg>
    </pc:docChg>
  </pc:docChgLst>
  <pc:docChgLst>
    <pc:chgData name="Janson, Brian D" userId="17869c82-e820-4f0b-9ef4-6bb812314540" providerId="ADAL" clId="{F7E9D9D3-669A-410C-B74C-B917F724C390}"/>
    <pc:docChg chg="undo custSel modSld">
      <pc:chgData name="Janson, Brian D" userId="17869c82-e820-4f0b-9ef4-6bb812314540" providerId="ADAL" clId="{F7E9D9D3-669A-410C-B74C-B917F724C390}" dt="2022-12-02T18:52:58.482" v="26" actId="1076"/>
      <pc:docMkLst>
        <pc:docMk/>
      </pc:docMkLst>
      <pc:sldChg chg="modSp mod">
        <pc:chgData name="Janson, Brian D" userId="17869c82-e820-4f0b-9ef4-6bb812314540" providerId="ADAL" clId="{F7E9D9D3-669A-410C-B74C-B917F724C390}" dt="2022-12-02T18:52:02.637" v="11" actId="6549"/>
        <pc:sldMkLst>
          <pc:docMk/>
          <pc:sldMk cId="0" sldId="256"/>
        </pc:sldMkLst>
        <pc:spChg chg="mod">
          <ac:chgData name="Janson, Brian D" userId="17869c82-e820-4f0b-9ef4-6bb812314540" providerId="ADAL" clId="{F7E9D9D3-669A-410C-B74C-B917F724C390}" dt="2022-12-02T18:52:02.637" v="11" actId="6549"/>
          <ac:spMkLst>
            <pc:docMk/>
            <pc:sldMk cId="0" sldId="256"/>
            <ac:spMk id="65" creationId="{00000000-0000-0000-0000-000000000000}"/>
          </ac:spMkLst>
        </pc:spChg>
      </pc:sldChg>
      <pc:sldChg chg="modSp mod">
        <pc:chgData name="Janson, Brian D" userId="17869c82-e820-4f0b-9ef4-6bb812314540" providerId="ADAL" clId="{F7E9D9D3-669A-410C-B74C-B917F724C390}" dt="2022-12-02T18:52:58.482" v="26" actId="1076"/>
        <pc:sldMkLst>
          <pc:docMk/>
          <pc:sldMk cId="0" sldId="258"/>
        </pc:sldMkLst>
        <pc:spChg chg="mod">
          <ac:chgData name="Janson, Brian D" userId="17869c82-e820-4f0b-9ef4-6bb812314540" providerId="ADAL" clId="{F7E9D9D3-669A-410C-B74C-B917F724C390}" dt="2022-12-02T18:52:27.005" v="13" actId="115"/>
          <ac:spMkLst>
            <pc:docMk/>
            <pc:sldMk cId="0" sldId="258"/>
            <ac:spMk id="2" creationId="{26B789D8-720B-4294-8F7D-23317D78DBCD}"/>
          </ac:spMkLst>
        </pc:spChg>
        <pc:spChg chg="mod">
          <ac:chgData name="Janson, Brian D" userId="17869c82-e820-4f0b-9ef4-6bb812314540" providerId="ADAL" clId="{F7E9D9D3-669A-410C-B74C-B917F724C390}" dt="2022-12-02T18:52:39.818" v="16" actId="3626"/>
          <ac:spMkLst>
            <pc:docMk/>
            <pc:sldMk cId="0" sldId="258"/>
            <ac:spMk id="82" creationId="{00000000-0000-0000-0000-000000000000}"/>
          </ac:spMkLst>
        </pc:spChg>
        <pc:spChg chg="mod">
          <ac:chgData name="Janson, Brian D" userId="17869c82-e820-4f0b-9ef4-6bb812314540" providerId="ADAL" clId="{F7E9D9D3-669A-410C-B74C-B917F724C390}" dt="2022-12-02T18:52:58.482" v="26" actId="1076"/>
          <ac:spMkLst>
            <pc:docMk/>
            <pc:sldMk cId="0" sldId="258"/>
            <ac:spMk id="91" creationId="{00000000-0000-0000-0000-000000000000}"/>
          </ac:spMkLst>
        </pc:spChg>
      </pc:sldChg>
    </pc:docChg>
  </pc:docChgLst>
  <pc:docChgLst>
    <pc:chgData name="Chou, Daniel E" userId="d08e0fa8-7617-4d19-934e-8e462abf1768" providerId="ADAL" clId="{12E8979F-045D-4C42-B417-70784A61B1DA}"/>
    <pc:docChg chg="modSld">
      <pc:chgData name="Chou, Daniel E" userId="d08e0fa8-7617-4d19-934e-8e462abf1768" providerId="ADAL" clId="{12E8979F-045D-4C42-B417-70784A61B1DA}" dt="2021-08-10T17:44:06.610" v="1" actId="13244"/>
      <pc:docMkLst>
        <pc:docMk/>
      </pc:docMkLst>
      <pc:sldChg chg="modSp mod">
        <pc:chgData name="Chou, Daniel E" userId="d08e0fa8-7617-4d19-934e-8e462abf1768" providerId="ADAL" clId="{12E8979F-045D-4C42-B417-70784A61B1DA}" dt="2021-08-10T17:44:06.610" v="1" actId="13244"/>
        <pc:sldMkLst>
          <pc:docMk/>
          <pc:sldMk cId="0" sldId="256"/>
        </pc:sldMkLst>
        <pc:spChg chg="ord">
          <ac:chgData name="Chou, Daniel E" userId="d08e0fa8-7617-4d19-934e-8e462abf1768" providerId="ADAL" clId="{12E8979F-045D-4C42-B417-70784A61B1DA}" dt="2021-08-10T17:44:06.610" v="1" actId="13244"/>
          <ac:spMkLst>
            <pc:docMk/>
            <pc:sldMk cId="0" sldId="256"/>
            <ac:spMk id="65" creationId="{00000000-0000-0000-0000-000000000000}"/>
          </ac:spMkLst>
        </pc:spChg>
        <pc:picChg chg="mod">
          <ac:chgData name="Chou, Daniel E" userId="d08e0fa8-7617-4d19-934e-8e462abf1768" providerId="ADAL" clId="{12E8979F-045D-4C42-B417-70784A61B1DA}" dt="2021-08-10T17:43:56.087" v="0" actId="962"/>
          <ac:picMkLst>
            <pc:docMk/>
            <pc:sldMk cId="0" sldId="256"/>
            <ac:picMk id="61" creationId="{00000000-0000-0000-0000-000000000000}"/>
          </ac:picMkLst>
        </pc:picChg>
      </pc:sldChg>
    </pc:docChg>
  </pc:docChgLst>
  <pc:docChgLst>
    <pc:chgData name="Janson, Brian D" userId="17869c82-e820-4f0b-9ef4-6bb812314540" providerId="ADAL" clId="{12118341-C120-4EA3-8A48-E643CBCA42DC}"/>
    <pc:docChg chg="undo custSel modSld">
      <pc:chgData name="Janson, Brian D" userId="17869c82-e820-4f0b-9ef4-6bb812314540" providerId="ADAL" clId="{12118341-C120-4EA3-8A48-E643CBCA42DC}" dt="2023-01-03T19:59:46.142" v="35" actId="732"/>
      <pc:docMkLst>
        <pc:docMk/>
      </pc:docMkLst>
      <pc:sldChg chg="modSp mod">
        <pc:chgData name="Janson, Brian D" userId="17869c82-e820-4f0b-9ef4-6bb812314540" providerId="ADAL" clId="{12118341-C120-4EA3-8A48-E643CBCA42DC}" dt="2023-01-03T19:59:46.142" v="35" actId="732"/>
        <pc:sldMkLst>
          <pc:docMk/>
          <pc:sldMk cId="0" sldId="256"/>
        </pc:sldMkLst>
        <pc:spChg chg="ord">
          <ac:chgData name="Janson, Brian D" userId="17869c82-e820-4f0b-9ef4-6bb812314540" providerId="ADAL" clId="{12118341-C120-4EA3-8A48-E643CBCA42DC}" dt="2023-01-03T19:57:57.830" v="21" actId="13244"/>
          <ac:spMkLst>
            <pc:docMk/>
            <pc:sldMk cId="0" sldId="256"/>
            <ac:spMk id="2" creationId="{8E63445A-5CB8-4C4B-BA1D-77AD6C1E4828}"/>
          </ac:spMkLst>
        </pc:spChg>
        <pc:spChg chg="mod">
          <ac:chgData name="Janson, Brian D" userId="17869c82-e820-4f0b-9ef4-6bb812314540" providerId="ADAL" clId="{12118341-C120-4EA3-8A48-E643CBCA42DC}" dt="2022-12-22T19:14:21.799" v="5" actId="1076"/>
          <ac:spMkLst>
            <pc:docMk/>
            <pc:sldMk cId="0" sldId="256"/>
            <ac:spMk id="56" creationId="{00000000-0000-0000-0000-000000000000}"/>
          </ac:spMkLst>
        </pc:spChg>
        <pc:spChg chg="mod">
          <ac:chgData name="Janson, Brian D" userId="17869c82-e820-4f0b-9ef4-6bb812314540" providerId="ADAL" clId="{12118341-C120-4EA3-8A48-E643CBCA42DC}" dt="2023-01-03T19:57:51.483" v="19" actId="962"/>
          <ac:spMkLst>
            <pc:docMk/>
            <pc:sldMk cId="0" sldId="256"/>
            <ac:spMk id="60" creationId="{00000000-0000-0000-0000-000000000000}"/>
          </ac:spMkLst>
        </pc:spChg>
        <pc:spChg chg="mod">
          <ac:chgData name="Janson, Brian D" userId="17869c82-e820-4f0b-9ef4-6bb812314540" providerId="ADAL" clId="{12118341-C120-4EA3-8A48-E643CBCA42DC}" dt="2022-12-22T19:15:31.024" v="15" actId="14100"/>
          <ac:spMkLst>
            <pc:docMk/>
            <pc:sldMk cId="0" sldId="256"/>
            <ac:spMk id="65" creationId="{00000000-0000-0000-0000-000000000000}"/>
          </ac:spMkLst>
        </pc:spChg>
        <pc:picChg chg="mod ord modCrop">
          <ac:chgData name="Janson, Brian D" userId="17869c82-e820-4f0b-9ef4-6bb812314540" providerId="ADAL" clId="{12118341-C120-4EA3-8A48-E643CBCA42DC}" dt="2023-01-03T19:59:46.142" v="35" actId="732"/>
          <ac:picMkLst>
            <pc:docMk/>
            <pc:sldMk cId="0" sldId="256"/>
            <ac:picMk id="54" creationId="{00000000-0000-0000-0000-000000000000}"/>
          </ac:picMkLst>
        </pc:picChg>
        <pc:picChg chg="mod ord">
          <ac:chgData name="Janson, Brian D" userId="17869c82-e820-4f0b-9ef4-6bb812314540" providerId="ADAL" clId="{12118341-C120-4EA3-8A48-E643CBCA42DC}" dt="2023-01-03T19:59:07.447" v="32" actId="13244"/>
          <ac:picMkLst>
            <pc:docMk/>
            <pc:sldMk cId="0" sldId="256"/>
            <ac:picMk id="58" creationId="{00000000-0000-0000-0000-000000000000}"/>
          </ac:picMkLst>
        </pc:picChg>
        <pc:picChg chg="mod">
          <ac:chgData name="Janson, Brian D" userId="17869c82-e820-4f0b-9ef4-6bb812314540" providerId="ADAL" clId="{12118341-C120-4EA3-8A48-E643CBCA42DC}" dt="2023-01-03T19:57:48.963" v="18" actId="962"/>
          <ac:picMkLst>
            <pc:docMk/>
            <pc:sldMk cId="0" sldId="256"/>
            <ac:picMk id="61" creationId="{00000000-0000-0000-0000-000000000000}"/>
          </ac:picMkLst>
        </pc:picChg>
        <pc:picChg chg="mod">
          <ac:chgData name="Janson, Brian D" userId="17869c82-e820-4f0b-9ef4-6bb812314540" providerId="ADAL" clId="{12118341-C120-4EA3-8A48-E643CBCA42DC}" dt="2023-01-03T19:57:53.788" v="20" actId="962"/>
          <ac:picMkLst>
            <pc:docMk/>
            <pc:sldMk cId="0" sldId="256"/>
            <ac:picMk id="62" creationId="{00000000-0000-0000-0000-000000000000}"/>
          </ac:picMkLst>
        </pc:picChg>
      </pc:sldChg>
      <pc:sldChg chg="modSp mod">
        <pc:chgData name="Janson, Brian D" userId="17869c82-e820-4f0b-9ef4-6bb812314540" providerId="ADAL" clId="{12118341-C120-4EA3-8A48-E643CBCA42DC}" dt="2022-12-22T19:15:12.697" v="12" actId="1076"/>
        <pc:sldMkLst>
          <pc:docMk/>
          <pc:sldMk cId="0" sldId="258"/>
        </pc:sldMkLst>
        <pc:spChg chg="mod">
          <ac:chgData name="Janson, Brian D" userId="17869c82-e820-4f0b-9ef4-6bb812314540" providerId="ADAL" clId="{12118341-C120-4EA3-8A48-E643CBCA42DC}" dt="2022-12-22T19:15:12.697" v="12" actId="1076"/>
          <ac:spMkLst>
            <pc:docMk/>
            <pc:sldMk cId="0" sldId="258"/>
            <ac:spMk id="91"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9cfda3e71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9cfda3e71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9cfda3e715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9cfda3e715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000000"/>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8" name="Google Shape;58;p13">
            <a:extLst>
              <a:ext uri="{C183D7F6-B498-43B3-948B-1728B52AA6E4}">
                <adec:decorative xmlns:adec="http://schemas.microsoft.com/office/drawing/2017/decorative" val="1"/>
              </a:ext>
            </a:extLst>
          </p:cNvPr>
          <p:cNvPicPr preferRelativeResize="0"/>
          <p:nvPr/>
        </p:nvPicPr>
        <p:blipFill rotWithShape="1">
          <a:blip r:embed="rId3">
            <a:alphaModFix/>
          </a:blip>
          <a:srcRect l="701" t="15709" r="17752" b="59554"/>
          <a:stretch/>
        </p:blipFill>
        <p:spPr>
          <a:xfrm>
            <a:off x="-3" y="0"/>
            <a:ext cx="9144003" cy="2060848"/>
          </a:xfrm>
          <a:prstGeom prst="rect">
            <a:avLst/>
          </a:prstGeom>
          <a:noFill/>
          <a:ln>
            <a:noFill/>
          </a:ln>
        </p:spPr>
      </p:pic>
      <p:sp>
        <p:nvSpPr>
          <p:cNvPr id="2" name="Title 1">
            <a:extLst>
              <a:ext uri="{FF2B5EF4-FFF2-40B4-BE49-F238E27FC236}">
                <a16:creationId xmlns:a16="http://schemas.microsoft.com/office/drawing/2014/main" id="{8E63445A-5CB8-4C4B-BA1D-77AD6C1E4828}"/>
              </a:ext>
            </a:extLst>
          </p:cNvPr>
          <p:cNvSpPr>
            <a:spLocks noGrp="1"/>
          </p:cNvSpPr>
          <p:nvPr>
            <p:ph type="ctrTitle"/>
          </p:nvPr>
        </p:nvSpPr>
        <p:spPr>
          <a:xfrm>
            <a:off x="311708" y="744575"/>
            <a:ext cx="8520600" cy="1055350"/>
          </a:xfrm>
        </p:spPr>
        <p:txBody>
          <a:bodyPr/>
          <a:lstStyle/>
          <a:p>
            <a:pPr algn="l" rtl="0"/>
            <a:r>
              <a:rPr lang="en-US" sz="4200" b="1" i="0" dirty="0">
                <a:solidFill>
                  <a:srgbClr val="FFFFFF"/>
                </a:solidFill>
                <a:effectLst/>
                <a:latin typeface="Roboto" panose="02000000000000000000" pitchFamily="2" charset="0"/>
                <a:ea typeface="Roboto" panose="02000000000000000000" pitchFamily="2" charset="0"/>
                <a:cs typeface="Roboto" panose="02000000000000000000" pitchFamily="2" charset="0"/>
              </a:rPr>
              <a:t>Draw a Riparian Ecosystem</a:t>
            </a:r>
            <a:endParaRPr lang="en-US" dirty="0">
              <a:effectLst/>
            </a:endParaRPr>
          </a:p>
        </p:txBody>
      </p:sp>
      <p:pic>
        <p:nvPicPr>
          <p:cNvPr id="54" name="Google Shape;54;p13" descr="Photograph with a fish eye lens split halfway out of water and halfway underwater. The top half shows green coniferous trees in the background, and the bottom half shows the rocky river bottom underwater with four sockeye salmon swimming by. "/>
          <p:cNvPicPr preferRelativeResize="0"/>
          <p:nvPr/>
        </p:nvPicPr>
        <p:blipFill rotWithShape="1">
          <a:blip r:embed="rId4" cstate="email">
            <a:alphaModFix/>
            <a:extLst>
              <a:ext uri="{28A0092B-C50C-407E-A947-70E740481C1C}">
                <a14:useLocalDpi xmlns:a14="http://schemas.microsoft.com/office/drawing/2010/main"/>
              </a:ext>
            </a:extLst>
          </a:blip>
          <a:srcRect t="7766"/>
          <a:stretch/>
        </p:blipFill>
        <p:spPr>
          <a:xfrm>
            <a:off x="-34535" y="2060847"/>
            <a:ext cx="9168400" cy="3099149"/>
          </a:xfrm>
          <a:prstGeom prst="rect">
            <a:avLst/>
          </a:prstGeom>
          <a:noFill/>
          <a:ln>
            <a:noFill/>
          </a:ln>
        </p:spPr>
      </p:pic>
      <p:pic>
        <p:nvPicPr>
          <p:cNvPr id="61" name="Google Shape;61;p13">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221105" y="135429"/>
            <a:ext cx="685800" cy="602392"/>
          </a:xfrm>
          <a:prstGeom prst="rect">
            <a:avLst/>
          </a:prstGeom>
          <a:noFill/>
          <a:ln>
            <a:noFill/>
          </a:ln>
        </p:spPr>
      </p:pic>
      <p:sp>
        <p:nvSpPr>
          <p:cNvPr id="60" name="Google Shape;60;p13">
            <a:extLst>
              <a:ext uri="{C183D7F6-B498-43B3-948B-1728B52AA6E4}">
                <adec:decorative xmlns:adec="http://schemas.microsoft.com/office/drawing/2017/decorative" val="1"/>
              </a:ext>
            </a:extLst>
          </p:cNvPr>
          <p:cNvSpPr txBox="1"/>
          <p:nvPr/>
        </p:nvSpPr>
        <p:spPr>
          <a:xfrm>
            <a:off x="1043608" y="199039"/>
            <a:ext cx="3415800" cy="3933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b="0" i="0" u="none" strike="noStrike" cap="none" dirty="0">
                <a:solidFill>
                  <a:srgbClr val="FFFFFF"/>
                </a:solidFill>
                <a:latin typeface="Roboto"/>
                <a:ea typeface="Roboto"/>
                <a:cs typeface="Roboto"/>
                <a:sym typeface="Roboto"/>
              </a:rPr>
              <a:t>U.S. Department of the Interior</a:t>
            </a:r>
            <a:br>
              <a:rPr lang="en" sz="850" b="0" i="0" u="none" strike="noStrike" cap="none" dirty="0">
                <a:solidFill>
                  <a:srgbClr val="FFFFFF"/>
                </a:solidFill>
                <a:latin typeface="Roboto"/>
                <a:ea typeface="Roboto"/>
                <a:cs typeface="Roboto"/>
                <a:sym typeface="Roboto"/>
              </a:rPr>
            </a:br>
            <a:r>
              <a:rPr lang="en" sz="850" b="0" i="0" u="none" strike="noStrike" cap="none" dirty="0">
                <a:solidFill>
                  <a:srgbClr val="FFFFFF"/>
                </a:solidFill>
                <a:latin typeface="Roboto"/>
                <a:ea typeface="Roboto"/>
                <a:cs typeface="Roboto"/>
                <a:sym typeface="Roboto"/>
              </a:rPr>
              <a:t>Bureau of Land Management</a:t>
            </a:r>
            <a:endParaRPr sz="850" b="0" i="0" u="none" strike="noStrike" cap="none" dirty="0">
              <a:solidFill>
                <a:srgbClr val="000000"/>
              </a:solidFill>
              <a:latin typeface="Roboto"/>
              <a:ea typeface="Roboto"/>
              <a:cs typeface="Roboto"/>
              <a:sym typeface="Roboto"/>
            </a:endParaRPr>
          </a:p>
        </p:txBody>
      </p:sp>
      <p:pic>
        <p:nvPicPr>
          <p:cNvPr id="62" name="Google Shape;62;p13">
            <a:extLs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8354875" y="101124"/>
            <a:ext cx="685800" cy="671014"/>
          </a:xfrm>
          <a:prstGeom prst="rect">
            <a:avLst/>
          </a:prstGeom>
          <a:noFill/>
          <a:ln>
            <a:noFill/>
          </a:ln>
        </p:spPr>
      </p:pic>
      <p:sp>
        <p:nvSpPr>
          <p:cNvPr id="63" name="Google Shape;63;p13">
            <a:extLst>
              <a:ext uri="{C183D7F6-B498-43B3-948B-1728B52AA6E4}">
                <adec:decorative xmlns:adec="http://schemas.microsoft.com/office/drawing/2017/decorative" val="1"/>
              </a:ext>
            </a:extLst>
          </p:cNvPr>
          <p:cNvSpPr/>
          <p:nvPr/>
        </p:nvSpPr>
        <p:spPr>
          <a:xfrm>
            <a:off x="229288" y="870167"/>
            <a:ext cx="8712000" cy="61200"/>
          </a:xfrm>
          <a:prstGeom prst="rect">
            <a:avLst/>
          </a:prstGeom>
          <a:solidFill>
            <a:srgbClr val="ADBC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99CC00"/>
              </a:solidFill>
              <a:latin typeface="Calibri"/>
              <a:ea typeface="Calibri"/>
              <a:cs typeface="Calibri"/>
              <a:sym typeface="Calibri"/>
            </a:endParaRPr>
          </a:p>
        </p:txBody>
      </p:sp>
      <p:sp>
        <p:nvSpPr>
          <p:cNvPr id="64" name="Google Shape;64;p13">
            <a:extLst>
              <a:ext uri="{C183D7F6-B498-43B3-948B-1728B52AA6E4}">
                <adec:decorative xmlns:adec="http://schemas.microsoft.com/office/drawing/2017/decorative" val="1"/>
              </a:ext>
            </a:extLst>
          </p:cNvPr>
          <p:cNvSpPr/>
          <p:nvPr/>
        </p:nvSpPr>
        <p:spPr>
          <a:xfrm>
            <a:off x="203613" y="1881667"/>
            <a:ext cx="8712000" cy="61200"/>
          </a:xfrm>
          <a:prstGeom prst="rect">
            <a:avLst/>
          </a:prstGeom>
          <a:solidFill>
            <a:srgbClr val="ADBC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99CC00"/>
              </a:solidFill>
              <a:latin typeface="Calibri"/>
              <a:ea typeface="Calibri"/>
              <a:cs typeface="Calibri"/>
              <a:sym typeface="Calibri"/>
            </a:endParaRPr>
          </a:p>
        </p:txBody>
      </p:sp>
      <p:sp>
        <p:nvSpPr>
          <p:cNvPr id="65" name="Google Shape;65;p13"/>
          <p:cNvSpPr txBox="1"/>
          <p:nvPr/>
        </p:nvSpPr>
        <p:spPr>
          <a:xfrm>
            <a:off x="7851751" y="4828691"/>
            <a:ext cx="1301501" cy="322615"/>
          </a:xfrm>
          <a:prstGeom prst="rect">
            <a:avLst/>
          </a:prstGeom>
          <a:solidFill>
            <a:schemeClr val="tx1"/>
          </a:solidFill>
          <a:ln>
            <a:noFill/>
          </a:ln>
          <a:effectLst>
            <a:outerShdw blurRad="57150" dist="19050" dir="5400000" algn="bl" rotWithShape="0">
              <a:srgbClr val="000000">
                <a:alpha val="91000"/>
              </a:srgbClr>
            </a:outerShdw>
          </a:effectLst>
        </p:spPr>
        <p:txBody>
          <a:bodyPr spcFirstLastPara="1" wrap="square" lIns="91425" tIns="91425" rIns="91425" bIns="91425" anchor="t" anchorCtr="0">
            <a:noAutofit/>
          </a:bodyPr>
          <a:lstStyle/>
          <a:p>
            <a:pPr algn="r"/>
            <a:r>
              <a:rPr lang="en" sz="800" dirty="0">
                <a:solidFill>
                  <a:srgbClr val="FFFFFF"/>
                </a:solidFill>
                <a:effectLst>
                  <a:outerShdw blurRad="38100" dist="38100" dir="2700000" algn="tl">
                    <a:srgbClr val="000000">
                      <a:alpha val="43137"/>
                    </a:srgbClr>
                  </a:outerShdw>
                </a:effectLst>
                <a:latin typeface="Roboto"/>
                <a:ea typeface="Roboto"/>
                <a:cs typeface="Roboto"/>
                <a:sym typeface="Roboto"/>
              </a:rPr>
              <a:t>Photo by </a:t>
            </a:r>
            <a:r>
              <a:rPr lang="en" sz="800" dirty="0" err="1">
                <a:solidFill>
                  <a:srgbClr val="FFFFFF"/>
                </a:solidFill>
                <a:effectLst>
                  <a:outerShdw blurRad="38100" dist="38100" dir="2700000" algn="tl">
                    <a:srgbClr val="000000">
                      <a:alpha val="43137"/>
                    </a:srgbClr>
                  </a:outerShdw>
                </a:effectLst>
                <a:latin typeface="Roboto"/>
                <a:ea typeface="Roboto"/>
                <a:cs typeface="Roboto"/>
                <a:sym typeface="Roboto"/>
              </a:rPr>
              <a:t>K.Yasui</a:t>
            </a:r>
            <a:r>
              <a:rPr lang="en" sz="800" dirty="0">
                <a:solidFill>
                  <a:srgbClr val="FFFFFF"/>
                </a:solidFill>
                <a:effectLst>
                  <a:outerShdw blurRad="38100" dist="38100" dir="2700000" algn="tl">
                    <a:srgbClr val="000000">
                      <a:alpha val="43137"/>
                    </a:srgbClr>
                  </a:outerShdw>
                </a:effectLst>
                <a:latin typeface="Roboto"/>
                <a:ea typeface="Roboto"/>
                <a:cs typeface="Roboto"/>
                <a:sym typeface="Roboto"/>
              </a:rPr>
              <a:t>, USFS.</a:t>
            </a:r>
            <a:endParaRPr sz="800" dirty="0">
              <a:solidFill>
                <a:srgbClr val="FFFFFF"/>
              </a:solidFill>
              <a:effectLst>
                <a:outerShdw blurRad="38100" dist="38100" dir="2700000" algn="tl">
                  <a:srgbClr val="000000">
                    <a:alpha val="43137"/>
                  </a:srgbClr>
                </a:outerShdw>
              </a:effectLst>
              <a:latin typeface="Roboto"/>
              <a:ea typeface="Roboto"/>
              <a:cs typeface="Roboto"/>
              <a:sym typeface="Roboto"/>
            </a:endParaRPr>
          </a:p>
        </p:txBody>
      </p:sp>
      <p:sp>
        <p:nvSpPr>
          <p:cNvPr id="56" name="Google Shape;56;p13"/>
          <p:cNvSpPr txBox="1"/>
          <p:nvPr/>
        </p:nvSpPr>
        <p:spPr>
          <a:xfrm>
            <a:off x="-34535" y="4830611"/>
            <a:ext cx="1843800" cy="336139"/>
          </a:xfrm>
          <a:prstGeom prst="rect">
            <a:avLst/>
          </a:prstGeom>
          <a:solidFill>
            <a:schemeClr val="tx1"/>
          </a:solidFill>
          <a:ln>
            <a:noFill/>
          </a:ln>
        </p:spPr>
        <p:txBody>
          <a:bodyPr spcFirstLastPara="1" wrap="square" lIns="91425" tIns="91425" rIns="91425" bIns="91425" anchor="t" anchorCtr="0">
            <a:noAutofit/>
          </a:bodyPr>
          <a:lstStyle/>
          <a:p>
            <a:r>
              <a:rPr lang="en" dirty="0">
                <a:solidFill>
                  <a:schemeClr val="lt1"/>
                </a:solidFill>
                <a:effectLst>
                  <a:outerShdw blurRad="38100" dist="38100" dir="2700000" algn="tl">
                    <a:srgbClr val="000000">
                      <a:alpha val="43137"/>
                    </a:srgbClr>
                  </a:outerShdw>
                </a:effectLst>
                <a:latin typeface="Roboto"/>
                <a:ea typeface="Roboto"/>
                <a:cs typeface="Roboto"/>
                <a:sym typeface="Roboto"/>
              </a:rPr>
              <a:t>Module 3 Reflection</a:t>
            </a:r>
            <a:endParaRPr dirty="0">
              <a:solidFill>
                <a:schemeClr val="lt1"/>
              </a:solidFill>
              <a:effectLst>
                <a:outerShdw blurRad="38100" dist="38100" dir="2700000" algn="tl">
                  <a:srgbClr val="000000">
                    <a:alpha val="43137"/>
                  </a:srgbClr>
                </a:outerShdw>
              </a:effectLst>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grpSp>
        <p:nvGrpSpPr>
          <p:cNvPr id="71" name="Google Shape;71;p14">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72" name="Google Shape;72;p14" descr="BLM Alaska Fire Service Masthead graphic" title="BLM Alaska Fire Service Masthead graphic"/>
            <p:cNvGrpSpPr/>
            <p:nvPr/>
          </p:nvGrpSpPr>
          <p:grpSpPr>
            <a:xfrm>
              <a:off x="0" y="0"/>
              <a:ext cx="9144003" cy="572198"/>
              <a:chOff x="0" y="0"/>
              <a:chExt cx="9144003" cy="572198"/>
            </a:xfrm>
          </p:grpSpPr>
          <p:pic>
            <p:nvPicPr>
              <p:cNvPr id="73" name="Google Shape;73;p14"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74" name="Google Shape;74;p14"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75" name="Google Shape;75;p14"/>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76" name="Google Shape;76;p14"/>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6CDFE296-DC25-4D8C-95C0-218CF4340034}"/>
              </a:ext>
            </a:extLst>
          </p:cNvPr>
          <p:cNvSpPr>
            <a:spLocks noGrp="1"/>
          </p:cNvSpPr>
          <p:nvPr>
            <p:ph type="title"/>
          </p:nvPr>
        </p:nvSpPr>
        <p:spPr>
          <a:xfrm>
            <a:off x="311700" y="686920"/>
            <a:ext cx="8520600" cy="572700"/>
          </a:xfrm>
        </p:spPr>
        <p:txBody>
          <a:bodyPr/>
          <a:lstStyle/>
          <a:p>
            <a:pPr algn="ctr" rtl="0"/>
            <a:r>
              <a:rPr lang="en-US" sz="20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Materials: </a:t>
            </a:r>
            <a:endParaRPr lang="en-US" dirty="0">
              <a:effectLst/>
            </a:endParaRPr>
          </a:p>
        </p:txBody>
      </p:sp>
      <p:sp>
        <p:nvSpPr>
          <p:cNvPr id="70" name="Google Shape;70;p14"/>
          <p:cNvSpPr txBox="1"/>
          <p:nvPr/>
        </p:nvSpPr>
        <p:spPr>
          <a:xfrm>
            <a:off x="311700" y="1080525"/>
            <a:ext cx="8520600" cy="34884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1600"/>
              </a:spcBef>
              <a:spcAft>
                <a:spcPts val="0"/>
              </a:spcAft>
              <a:buClr>
                <a:srgbClr val="FFFFFF"/>
              </a:buClr>
              <a:buSzPts val="2000"/>
              <a:buFont typeface="Roboto"/>
              <a:buChar char="●"/>
            </a:pPr>
            <a:r>
              <a:rPr lang="en" sz="2000" dirty="0">
                <a:solidFill>
                  <a:srgbClr val="FFFFFF"/>
                </a:solidFill>
                <a:latin typeface="Roboto"/>
                <a:ea typeface="Roboto"/>
                <a:cs typeface="Roboto"/>
                <a:sym typeface="Roboto"/>
              </a:rPr>
              <a:t>science journal or a piece of paper </a:t>
            </a:r>
            <a:endParaRPr sz="2000" dirty="0">
              <a:solidFill>
                <a:srgbClr val="FFFFFF"/>
              </a:solidFill>
              <a:latin typeface="Roboto"/>
              <a:ea typeface="Roboto"/>
              <a:cs typeface="Roboto"/>
              <a:sym typeface="Roboto"/>
            </a:endParaRPr>
          </a:p>
          <a:p>
            <a:pPr marL="457200" lvl="0" indent="-355600" algn="l" rtl="0">
              <a:lnSpc>
                <a:spcPct val="115000"/>
              </a:lnSpc>
              <a:spcBef>
                <a:spcPts val="0"/>
              </a:spcBef>
              <a:spcAft>
                <a:spcPts val="0"/>
              </a:spcAft>
              <a:buClr>
                <a:srgbClr val="FFFFFF"/>
              </a:buClr>
              <a:buSzPts val="2000"/>
              <a:buFont typeface="Roboto"/>
              <a:buChar char="●"/>
            </a:pPr>
            <a:r>
              <a:rPr lang="en" sz="2000">
                <a:solidFill>
                  <a:srgbClr val="FFFFFF"/>
                </a:solidFill>
                <a:latin typeface="Roboto"/>
                <a:ea typeface="Roboto"/>
                <a:cs typeface="Roboto"/>
                <a:sym typeface="Roboto"/>
              </a:rPr>
              <a:t>something to write with</a:t>
            </a:r>
            <a:endParaRPr sz="2000">
              <a:solidFill>
                <a:schemeClr val="lt1"/>
              </a:solidFill>
              <a:latin typeface="Roboto"/>
              <a:ea typeface="Roboto"/>
              <a:cs typeface="Roboto"/>
              <a:sym typeface="Roboto"/>
            </a:endParaRPr>
          </a:p>
          <a:p>
            <a:pPr marL="457200" lvl="0" indent="-355600" algn="l" rtl="0">
              <a:lnSpc>
                <a:spcPct val="115000"/>
              </a:lnSpc>
              <a:spcBef>
                <a:spcPts val="0"/>
              </a:spcBef>
              <a:spcAft>
                <a:spcPts val="0"/>
              </a:spcAft>
              <a:buClr>
                <a:schemeClr val="lt1"/>
              </a:buClr>
              <a:buSzPts val="2000"/>
              <a:buFont typeface="Roboto"/>
              <a:buChar char="●"/>
            </a:pPr>
            <a:r>
              <a:rPr lang="en" sz="2000" dirty="0">
                <a:solidFill>
                  <a:schemeClr val="lt1"/>
                </a:solidFill>
                <a:latin typeface="Roboto"/>
                <a:ea typeface="Roboto"/>
                <a:cs typeface="Roboto"/>
                <a:sym typeface="Roboto"/>
              </a:rPr>
              <a:t>coloring supplies (optional)</a:t>
            </a:r>
            <a:endParaRPr sz="2000" dirty="0">
              <a:solidFill>
                <a:srgbClr val="FFFFFF"/>
              </a:solidFill>
              <a:latin typeface="Roboto"/>
              <a:ea typeface="Roboto"/>
              <a:cs typeface="Roboto"/>
              <a:sym typeface="Roboto"/>
            </a:endParaRPr>
          </a:p>
          <a:p>
            <a:pPr marL="0" lvl="0" indent="0" algn="l" rtl="0">
              <a:lnSpc>
                <a:spcPct val="115000"/>
              </a:lnSpc>
              <a:spcBef>
                <a:spcPts val="1600"/>
              </a:spcBef>
              <a:spcAft>
                <a:spcPts val="0"/>
              </a:spcAft>
              <a:buNone/>
            </a:pPr>
            <a:endParaRPr sz="2000" dirty="0">
              <a:solidFill>
                <a:srgbClr val="FFFFFF"/>
              </a:solidFill>
              <a:latin typeface="Roboto"/>
              <a:ea typeface="Roboto"/>
              <a:cs typeface="Roboto"/>
              <a:sym typeface="Roboto"/>
            </a:endParaRPr>
          </a:p>
          <a:p>
            <a:pPr marL="457200" lvl="0" indent="0" algn="l" rtl="0">
              <a:lnSpc>
                <a:spcPct val="115000"/>
              </a:lnSpc>
              <a:spcBef>
                <a:spcPts val="1600"/>
              </a:spcBef>
              <a:spcAft>
                <a:spcPts val="1600"/>
              </a:spcAft>
              <a:buNone/>
            </a:pPr>
            <a:endParaRPr sz="1800" dirty="0">
              <a:solidFill>
                <a:srgbClr val="FFFFFF"/>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grpSp>
        <p:nvGrpSpPr>
          <p:cNvPr id="83" name="Google Shape;83;p15">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84" name="Google Shape;84;p15" descr="BLM Alaska Fire Service Masthead graphic" title="BLM Alaska Fire Service Masthead graphic"/>
            <p:cNvGrpSpPr/>
            <p:nvPr/>
          </p:nvGrpSpPr>
          <p:grpSpPr>
            <a:xfrm>
              <a:off x="0" y="0"/>
              <a:ext cx="9144003" cy="572198"/>
              <a:chOff x="0" y="0"/>
              <a:chExt cx="9144003" cy="572198"/>
            </a:xfrm>
          </p:grpSpPr>
          <p:pic>
            <p:nvPicPr>
              <p:cNvPr id="85" name="Google Shape;85;p15"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86" name="Google Shape;86;p15"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87" name="Google Shape;87;p15"/>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88" name="Google Shape;88;p15"/>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82" name="Google Shape;82;p15"/>
          <p:cNvSpPr txBox="1">
            <a:spLocks noGrp="1"/>
          </p:cNvSpPr>
          <p:nvPr>
            <p:ph type="body" idx="1"/>
          </p:nvPr>
        </p:nvSpPr>
        <p:spPr>
          <a:xfrm>
            <a:off x="311700" y="969286"/>
            <a:ext cx="3825300" cy="3545250"/>
          </a:xfrm>
          <a:prstGeom prst="rect">
            <a:avLst/>
          </a:prstGeom>
        </p:spPr>
        <p:txBody>
          <a:bodyPr spcFirstLastPara="1" wrap="square" lIns="91425" tIns="91425" rIns="91425" bIns="91425" anchor="t" anchorCtr="0">
            <a:noAutofit/>
          </a:bodyPr>
          <a:lstStyle/>
          <a:p>
            <a:pPr marL="0" lvl="0" indent="0" algn="ctr" rtl="0">
              <a:spcBef>
                <a:spcPts val="1600"/>
              </a:spcBef>
              <a:spcAft>
                <a:spcPts val="0"/>
              </a:spcAft>
              <a:buNone/>
            </a:pPr>
            <a:r>
              <a:rPr lang="en-US" sz="2000" b="1" i="0" dirty="0">
                <a:solidFill>
                  <a:srgbClr val="FFFFFF"/>
                </a:solidFill>
                <a:effectLst/>
                <a:latin typeface="Roboto" panose="02000000000000000000" pitchFamily="2" charset="0"/>
                <a:ea typeface="Roboto" panose="02000000000000000000" pitchFamily="2" charset="0"/>
                <a:cs typeface="Roboto" panose="02000000000000000000" pitchFamily="2" charset="0"/>
              </a:rPr>
              <a:t>Draw a </a:t>
            </a:r>
            <a:r>
              <a:rPr lang="en-US" sz="2000" b="1" i="0" dirty="0">
                <a:solidFill>
                  <a:schemeClr val="bg1"/>
                </a:solidFill>
                <a:effectLst/>
                <a:latin typeface="Roboto" panose="02000000000000000000" pitchFamily="2" charset="0"/>
                <a:ea typeface="Roboto" panose="02000000000000000000" pitchFamily="2" charset="0"/>
                <a:cs typeface="Roboto" panose="02000000000000000000" pitchFamily="2" charset="0"/>
              </a:rPr>
              <a:t>riparian ecosystem!</a:t>
            </a:r>
            <a:endParaRPr lang="en" sz="2000" b="1" dirty="0">
              <a:solidFill>
                <a:schemeClr val="lt1"/>
              </a:solidFill>
              <a:latin typeface="Roboto"/>
              <a:ea typeface="Roboto"/>
              <a:cs typeface="Roboto"/>
              <a:sym typeface="Roboto"/>
            </a:endParaRPr>
          </a:p>
          <a:p>
            <a:pPr marL="0" lvl="0" indent="0" algn="l" rtl="0">
              <a:spcBef>
                <a:spcPts val="1600"/>
              </a:spcBef>
              <a:spcAft>
                <a:spcPts val="0"/>
              </a:spcAft>
              <a:buNone/>
            </a:pPr>
            <a:r>
              <a:rPr lang="en" sz="1600" dirty="0">
                <a:solidFill>
                  <a:schemeClr val="lt1"/>
                </a:solidFill>
                <a:latin typeface="Roboto"/>
                <a:ea typeface="Roboto"/>
                <a:cs typeface="Roboto"/>
                <a:sym typeface="Roboto"/>
              </a:rPr>
              <a:t>Your riparian ecosystem must include:</a:t>
            </a:r>
            <a:endParaRPr sz="1600" dirty="0">
              <a:solidFill>
                <a:schemeClr val="lt1"/>
              </a:solidFill>
              <a:latin typeface="Roboto"/>
              <a:ea typeface="Roboto"/>
              <a:cs typeface="Roboto"/>
              <a:sym typeface="Roboto"/>
            </a:endParaRPr>
          </a:p>
          <a:p>
            <a:pPr marL="457200" lvl="0" indent="-330200" algn="l" rtl="0">
              <a:spcBef>
                <a:spcPts val="1600"/>
              </a:spcBef>
              <a:spcAft>
                <a:spcPts val="0"/>
              </a:spcAft>
              <a:buClr>
                <a:schemeClr val="lt1"/>
              </a:buClr>
              <a:buSzPts val="1600"/>
              <a:buFont typeface="Roboto"/>
              <a:buChar char="●"/>
            </a:pPr>
            <a:r>
              <a:rPr lang="en" sz="1600" dirty="0">
                <a:solidFill>
                  <a:schemeClr val="lt1"/>
                </a:solidFill>
                <a:latin typeface="Roboto"/>
                <a:ea typeface="Roboto"/>
                <a:cs typeface="Roboto"/>
                <a:sym typeface="Roboto"/>
              </a:rPr>
              <a:t>the sun</a:t>
            </a:r>
            <a:endParaRPr sz="1600" dirty="0">
              <a:solidFill>
                <a:schemeClr val="lt1"/>
              </a:solidFill>
              <a:latin typeface="Roboto"/>
              <a:ea typeface="Roboto"/>
              <a:cs typeface="Roboto"/>
              <a:sym typeface="Roboto"/>
            </a:endParaRPr>
          </a:p>
          <a:p>
            <a:pPr marL="457200" lvl="0" indent="-330200" algn="l" rtl="0">
              <a:spcBef>
                <a:spcPts val="0"/>
              </a:spcBef>
              <a:spcAft>
                <a:spcPts val="0"/>
              </a:spcAft>
              <a:buClr>
                <a:schemeClr val="lt1"/>
              </a:buClr>
              <a:buSzPts val="1600"/>
              <a:buFont typeface="Roboto"/>
              <a:buChar char="●"/>
            </a:pPr>
            <a:r>
              <a:rPr lang="en" sz="1600" dirty="0">
                <a:solidFill>
                  <a:schemeClr val="lt1"/>
                </a:solidFill>
                <a:latin typeface="Roboto"/>
                <a:ea typeface="Roboto"/>
                <a:cs typeface="Roboto"/>
                <a:sym typeface="Roboto"/>
              </a:rPr>
              <a:t>a waterway</a:t>
            </a:r>
            <a:endParaRPr sz="1600" dirty="0">
              <a:solidFill>
                <a:schemeClr val="lt1"/>
              </a:solidFill>
              <a:latin typeface="Roboto"/>
              <a:ea typeface="Roboto"/>
              <a:cs typeface="Roboto"/>
              <a:sym typeface="Roboto"/>
            </a:endParaRPr>
          </a:p>
          <a:p>
            <a:pPr marL="457200" lvl="0" indent="-330200" algn="l" rtl="0">
              <a:spcBef>
                <a:spcPts val="0"/>
              </a:spcBef>
              <a:spcAft>
                <a:spcPts val="0"/>
              </a:spcAft>
              <a:buClr>
                <a:schemeClr val="lt1"/>
              </a:buClr>
              <a:buSzPts val="1600"/>
              <a:buFont typeface="Roboto"/>
              <a:buChar char="●"/>
            </a:pPr>
            <a:r>
              <a:rPr lang="en" sz="1600" dirty="0">
                <a:solidFill>
                  <a:schemeClr val="lt1"/>
                </a:solidFill>
                <a:latin typeface="Roboto"/>
                <a:ea typeface="Roboto"/>
                <a:cs typeface="Roboto"/>
                <a:sym typeface="Roboto"/>
              </a:rPr>
              <a:t>at least one producer (plant)</a:t>
            </a:r>
            <a:endParaRPr sz="1600" dirty="0">
              <a:solidFill>
                <a:schemeClr val="lt1"/>
              </a:solidFill>
              <a:latin typeface="Roboto"/>
              <a:ea typeface="Roboto"/>
              <a:cs typeface="Roboto"/>
              <a:sym typeface="Roboto"/>
            </a:endParaRPr>
          </a:p>
          <a:p>
            <a:pPr marL="457200" lvl="0" indent="-330200" algn="l" rtl="0">
              <a:spcBef>
                <a:spcPts val="0"/>
              </a:spcBef>
              <a:spcAft>
                <a:spcPts val="0"/>
              </a:spcAft>
              <a:buClr>
                <a:schemeClr val="lt1"/>
              </a:buClr>
              <a:buSzPts val="1600"/>
              <a:buFont typeface="Roboto"/>
              <a:buChar char="●"/>
            </a:pPr>
            <a:r>
              <a:rPr lang="en" sz="1600" dirty="0">
                <a:solidFill>
                  <a:schemeClr val="lt1"/>
                </a:solidFill>
                <a:latin typeface="Roboto"/>
                <a:ea typeface="Roboto"/>
                <a:cs typeface="Roboto"/>
                <a:sym typeface="Roboto"/>
              </a:rPr>
              <a:t>at least two consumers:</a:t>
            </a:r>
            <a:endParaRPr sz="1600" dirty="0">
              <a:solidFill>
                <a:schemeClr val="lt1"/>
              </a:solidFill>
              <a:latin typeface="Roboto"/>
              <a:ea typeface="Roboto"/>
              <a:cs typeface="Roboto"/>
              <a:sym typeface="Roboto"/>
            </a:endParaRPr>
          </a:p>
          <a:p>
            <a:pPr marL="914400" lvl="1" indent="-330200" algn="l" rtl="0">
              <a:spcBef>
                <a:spcPts val="0"/>
              </a:spcBef>
              <a:spcAft>
                <a:spcPts val="0"/>
              </a:spcAft>
              <a:buClr>
                <a:schemeClr val="lt1"/>
              </a:buClr>
              <a:buSzPts val="1600"/>
              <a:buFont typeface="Roboto"/>
              <a:buChar char="○"/>
            </a:pPr>
            <a:r>
              <a:rPr lang="en" sz="1600" dirty="0">
                <a:solidFill>
                  <a:schemeClr val="lt1"/>
                </a:solidFill>
                <a:latin typeface="Roboto"/>
                <a:ea typeface="Roboto"/>
                <a:cs typeface="Roboto"/>
                <a:sym typeface="Roboto"/>
              </a:rPr>
              <a:t>one animal that eats plants </a:t>
            </a:r>
            <a:endParaRPr sz="1600" dirty="0">
              <a:solidFill>
                <a:schemeClr val="lt1"/>
              </a:solidFill>
              <a:latin typeface="Roboto"/>
              <a:ea typeface="Roboto"/>
              <a:cs typeface="Roboto"/>
              <a:sym typeface="Roboto"/>
            </a:endParaRPr>
          </a:p>
          <a:p>
            <a:pPr marL="914400" lvl="1" indent="-330200" algn="l" rtl="0">
              <a:spcBef>
                <a:spcPts val="0"/>
              </a:spcBef>
              <a:spcAft>
                <a:spcPts val="0"/>
              </a:spcAft>
              <a:buClr>
                <a:schemeClr val="lt1"/>
              </a:buClr>
              <a:buSzPts val="1600"/>
              <a:buFont typeface="Roboto"/>
              <a:buChar char="○"/>
            </a:pPr>
            <a:r>
              <a:rPr lang="en" sz="1600" dirty="0">
                <a:solidFill>
                  <a:schemeClr val="lt1"/>
                </a:solidFill>
                <a:latin typeface="Roboto"/>
                <a:ea typeface="Roboto"/>
                <a:cs typeface="Roboto"/>
                <a:sym typeface="Roboto"/>
              </a:rPr>
              <a:t>one animal that eats animals</a:t>
            </a:r>
            <a:endParaRPr sz="1600" dirty="0">
              <a:solidFill>
                <a:schemeClr val="lt1"/>
              </a:solidFill>
              <a:latin typeface="Roboto"/>
              <a:ea typeface="Roboto"/>
              <a:cs typeface="Roboto"/>
              <a:sym typeface="Roboto"/>
            </a:endParaRPr>
          </a:p>
          <a:p>
            <a:pPr marL="457200" lvl="0" indent="-330200" algn="l" rtl="0">
              <a:spcBef>
                <a:spcPts val="0"/>
              </a:spcBef>
              <a:spcAft>
                <a:spcPts val="0"/>
              </a:spcAft>
              <a:buClr>
                <a:schemeClr val="lt1"/>
              </a:buClr>
              <a:buSzPts val="1600"/>
              <a:buFont typeface="Roboto"/>
              <a:buChar char="●"/>
            </a:pPr>
            <a:r>
              <a:rPr lang="en" sz="1600" dirty="0">
                <a:solidFill>
                  <a:schemeClr val="lt1"/>
                </a:solidFill>
                <a:latin typeface="Roboto"/>
                <a:ea typeface="Roboto"/>
                <a:cs typeface="Roboto"/>
                <a:sym typeface="Roboto"/>
              </a:rPr>
              <a:t>aquatic </a:t>
            </a:r>
            <a:r>
              <a:rPr lang="en" sz="1600" dirty="0">
                <a:solidFill>
                  <a:schemeClr val="bg1"/>
                </a:solidFill>
                <a:latin typeface="Roboto"/>
                <a:ea typeface="Roboto"/>
                <a:cs typeface="Roboto"/>
                <a:sym typeface="Roboto"/>
              </a:rPr>
              <a:t>macroinvertebrates</a:t>
            </a:r>
            <a:endParaRPr sz="1600" dirty="0">
              <a:solidFill>
                <a:schemeClr val="bg1"/>
              </a:solidFill>
              <a:latin typeface="Roboto"/>
              <a:ea typeface="Roboto"/>
              <a:cs typeface="Roboto"/>
              <a:sym typeface="Roboto"/>
            </a:endParaRPr>
          </a:p>
          <a:p>
            <a:pPr marL="0" lvl="0" indent="0" algn="l" rtl="0">
              <a:spcBef>
                <a:spcPts val="1600"/>
              </a:spcBef>
              <a:spcAft>
                <a:spcPts val="1600"/>
              </a:spcAft>
              <a:buNone/>
            </a:pPr>
            <a:endParaRPr sz="1600" dirty="0">
              <a:solidFill>
                <a:schemeClr val="lt1"/>
              </a:solidFill>
              <a:latin typeface="Roboto"/>
              <a:ea typeface="Roboto"/>
              <a:cs typeface="Roboto"/>
              <a:sym typeface="Roboto"/>
            </a:endParaRPr>
          </a:p>
        </p:txBody>
      </p:sp>
      <p:pic>
        <p:nvPicPr>
          <p:cNvPr id="90" name="Google Shape;90;p15" descr="An example colored pencil illustration of a riparian ecosystem, showing a river flowing down from mountains to a scene with salmon, a moose, and an eagle in a tree."/>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rot="-5400000">
            <a:off x="4847859" y="341236"/>
            <a:ext cx="3545249" cy="4801350"/>
          </a:xfrm>
          <a:prstGeom prst="rect">
            <a:avLst/>
          </a:prstGeom>
          <a:noFill/>
          <a:ln>
            <a:noFill/>
          </a:ln>
        </p:spPr>
      </p:pic>
      <p:sp>
        <p:nvSpPr>
          <p:cNvPr id="91" name="Google Shape;91;p15"/>
          <p:cNvSpPr txBox="1"/>
          <p:nvPr/>
        </p:nvSpPr>
        <p:spPr>
          <a:xfrm>
            <a:off x="7291005" y="4507930"/>
            <a:ext cx="1730154" cy="334721"/>
          </a:xfrm>
          <a:prstGeom prst="rect">
            <a:avLst/>
          </a:prstGeom>
          <a:noFill/>
          <a:ln>
            <a:noFill/>
          </a:ln>
          <a:effectLst>
            <a:outerShdw blurRad="57150" dist="19050" dir="5400000" algn="bl" rotWithShape="0">
              <a:srgbClr val="000000">
                <a:alpha val="91000"/>
              </a:srgbClr>
            </a:outerShdw>
          </a:effectLst>
        </p:spPr>
        <p:txBody>
          <a:bodyPr spcFirstLastPara="1" wrap="square" lIns="91425" tIns="91425" rIns="91425" bIns="91425" anchor="t" anchorCtr="0">
            <a:noAutofit/>
          </a:bodyPr>
          <a:lstStyle/>
          <a:p>
            <a:pPr algn="r"/>
            <a:r>
              <a:rPr lang="en" sz="800" dirty="0">
                <a:solidFill>
                  <a:schemeClr val="bg1"/>
                </a:solidFill>
                <a:latin typeface="Roboto"/>
                <a:ea typeface="Roboto"/>
                <a:cs typeface="Roboto"/>
                <a:sym typeface="Roboto"/>
              </a:rPr>
              <a:t> Graphic by CCSC </a:t>
            </a:r>
            <a:r>
              <a:rPr lang="en" sz="800">
                <a:solidFill>
                  <a:schemeClr val="bg1"/>
                </a:solidFill>
                <a:latin typeface="Roboto"/>
                <a:ea typeface="Roboto"/>
                <a:cs typeface="Roboto"/>
                <a:sym typeface="Roboto"/>
              </a:rPr>
              <a:t>staff, BLM.</a:t>
            </a:r>
            <a:endParaRPr lang="en" sz="800" dirty="0">
              <a:solidFill>
                <a:schemeClr val="bg1"/>
              </a:solidFill>
              <a:latin typeface="Roboto"/>
              <a:ea typeface="Roboto"/>
              <a:cs typeface="Roboto"/>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4FB122BB1BD9141A959870760A42A63" ma:contentTypeVersion="16" ma:contentTypeDescription="Create a new document." ma:contentTypeScope="" ma:versionID="8dc0b1a4ee8c8a51324867151a3675f9">
  <xsd:schema xmlns:xsd="http://www.w3.org/2001/XMLSchema" xmlns:xs="http://www.w3.org/2001/XMLSchema" xmlns:p="http://schemas.microsoft.com/office/2006/metadata/properties" xmlns:ns2="1741af05-4105-436b-99ed-2ae635da4422" xmlns:ns3="949c1712-297b-4d10-a511-7202a5ff7746" xmlns:ns4="31062a0d-ede8-4112-b4bb-00a9c1bc8e16" targetNamespace="http://schemas.microsoft.com/office/2006/metadata/properties" ma:root="true" ma:fieldsID="21338ca992a4600ed1d4434f80b9729b" ns2:_="" ns3:_="" ns4:_="">
    <xsd:import namespace="1741af05-4105-436b-99ed-2ae635da4422"/>
    <xsd:import namespace="949c1712-297b-4d10-a511-7202a5ff7746"/>
    <xsd:import namespace="31062a0d-ede8-4112-b4bb-00a9c1bc8e1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41af05-4105-436b-99ed-2ae635da44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c5df3ad-b4e5-45d1-88c9-23db5f1fe61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49c1712-297b-4d10-a511-7202a5ff774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1062a0d-ede8-4112-b4bb-00a9c1bc8e16"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594c9fc7-0ee7-41e1-a065-8c0fe5113e1d}" ma:internalName="TaxCatchAll" ma:showField="CatchAllData" ma:web="949c1712-297b-4d10-a511-7202a5ff774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741af05-4105-436b-99ed-2ae635da4422">
      <Terms xmlns="http://schemas.microsoft.com/office/infopath/2007/PartnerControls"/>
    </lcf76f155ced4ddcb4097134ff3c332f>
    <TaxCatchAll xmlns="31062a0d-ede8-4112-b4bb-00a9c1bc8e16" xsi:nil="true"/>
  </documentManagement>
</p:properties>
</file>

<file path=customXml/itemProps1.xml><?xml version="1.0" encoding="utf-8"?>
<ds:datastoreItem xmlns:ds="http://schemas.openxmlformats.org/officeDocument/2006/customXml" ds:itemID="{A5AD6858-334B-4AFC-BEF1-DA0EE193861C}"/>
</file>

<file path=customXml/itemProps2.xml><?xml version="1.0" encoding="utf-8"?>
<ds:datastoreItem xmlns:ds="http://schemas.openxmlformats.org/officeDocument/2006/customXml" ds:itemID="{8C79C1F9-F1E6-4418-8FDC-DEE63C62F325}">
  <ds:schemaRefs>
    <ds:schemaRef ds:uri="http://schemas.microsoft.com/sharepoint/v3/contenttype/forms"/>
  </ds:schemaRefs>
</ds:datastoreItem>
</file>

<file path=customXml/itemProps3.xml><?xml version="1.0" encoding="utf-8"?>
<ds:datastoreItem xmlns:ds="http://schemas.openxmlformats.org/officeDocument/2006/customXml" ds:itemID="{F43C743C-FD48-4226-B44F-643CBF8BD5BD}">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31062a0d-ede8-4112-b4bb-00a9c1bc8e16"/>
    <ds:schemaRef ds:uri="949c1712-297b-4d10-a511-7202a5ff7746"/>
    <ds:schemaRef ds:uri="1741af05-4105-436b-99ed-2ae635da442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24</TotalTime>
  <Words>119</Words>
  <Application>Microsoft Office PowerPoint</Application>
  <PresentationFormat>On-screen Show (16:9)</PresentationFormat>
  <Paragraphs>20</Paragraphs>
  <Slides>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Roboto</vt:lpstr>
      <vt:lpstr>Simple Light</vt:lpstr>
      <vt:lpstr>Draw a Riparian Ecosystem</vt:lpstr>
      <vt:lpstr>Materials: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Draw a Riparian Ecosystem</dc:title>
  <cp:lastModifiedBy>Janson, Brian D</cp:lastModifiedBy>
  <cp:revision>17</cp:revision>
  <dcterms:modified xsi:type="dcterms:W3CDTF">2024-03-29T22:11:55Z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0x010100A4FB122BB1BD9141A959870760A42A63</vt:lpwstr>
  </property>
  <property fmtid="{D5CDD505-2E9C-101B-9397-08002B2CF9AE}" pid="3" name="MediaServiceImageTags">
    <vt:lpwstr/>
  </property>
</Properties>
</file>