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6"/>
  </p:notes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98"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5143500" type="screen16x9"/>
  <p:notesSz cx="6858000" cy="9144000"/>
  <p:embeddedFontLst>
    <p:embeddedFont>
      <p:font typeface="Caveat" panose="020B0604020202020204" charset="0"/>
      <p:regular r:id="rId47"/>
      <p:bold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1C878-CAD3-8CFC-A8AB-C13EC5F3127F}" name="Coble, Deborah A" initials="CA" userId="S::dcoble@blm.gov::edb799e7-acd2-4d1e-a010-893bd14d0664" providerId="AD"/>
  <p188:author id="{A2B31B85-7FB6-38B5-A877-488046D2F337}" name="Runde, Anne (Annie)" initials="R(" userId="S::arunde@blm.gov::60f02010-108e-4de9-86cc-4c89fe4bec0e" providerId="AD"/>
  <p188:author id="{820A2B88-1FC8-77FF-AF21-1E0BE83E35E8}" name="Janson, Brian D" initials="JBD" userId="S::bjanson@blm.gov::17869c82-e820-4f0b-9ef4-6bb81231454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432DAD-3C03-618D-D3F6-9C9D69C5C946}" v="2" dt="2024-03-28T16:40:08.971"/>
  </p1510:revLst>
</p1510:revInfo>
</file>

<file path=ppt/tableStyles.xml><?xml version="1.0" encoding="utf-8"?>
<a:tblStyleLst xmlns:a="http://schemas.openxmlformats.org/drawingml/2006/main" def="{5EB97488-684D-44C7-A733-9BFCDBE86E0E}">
  <a:tblStyle styleId="{5EB97488-684D-44C7-A733-9BFCDBE86E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son, Brian D" userId="17869c82-e820-4f0b-9ef4-6bb812314540" providerId="ADAL" clId="{D83BDF20-CA77-4C8E-846F-1118BBD98905}"/>
    <pc:docChg chg="undo redo custSel modSld">
      <pc:chgData name="Janson, Brian D" userId="17869c82-e820-4f0b-9ef4-6bb812314540" providerId="ADAL" clId="{D83BDF20-CA77-4C8E-846F-1118BBD98905}" dt="2023-09-12T23:56:46.561" v="706"/>
      <pc:docMkLst>
        <pc:docMk/>
      </pc:docMkLst>
      <pc:sldChg chg="modSp mod">
        <pc:chgData name="Janson, Brian D" userId="17869c82-e820-4f0b-9ef4-6bb812314540" providerId="ADAL" clId="{D83BDF20-CA77-4C8E-846F-1118BBD98905}" dt="2023-09-12T22:07:06.701" v="6" actId="14100"/>
        <pc:sldMkLst>
          <pc:docMk/>
          <pc:sldMk cId="0" sldId="257"/>
        </pc:sldMkLst>
        <pc:spChg chg="mod">
          <ac:chgData name="Janson, Brian D" userId="17869c82-e820-4f0b-9ef4-6bb812314540" providerId="ADAL" clId="{D83BDF20-CA77-4C8E-846F-1118BBD98905}" dt="2023-09-12T22:07:06.701" v="6" actId="14100"/>
          <ac:spMkLst>
            <pc:docMk/>
            <pc:sldMk cId="0" sldId="257"/>
            <ac:spMk id="2" creationId="{FE0DDA33-31A5-4E7B-B94F-94E4E570D08B}"/>
          </ac:spMkLst>
        </pc:spChg>
      </pc:sldChg>
      <pc:sldChg chg="addSp delSp modSp mod">
        <pc:chgData name="Janson, Brian D" userId="17869c82-e820-4f0b-9ef4-6bb812314540" providerId="ADAL" clId="{D83BDF20-CA77-4C8E-846F-1118BBD98905}" dt="2023-09-12T22:08:48.382" v="29" actId="1076"/>
        <pc:sldMkLst>
          <pc:docMk/>
          <pc:sldMk cId="0" sldId="260"/>
        </pc:sldMkLst>
        <pc:spChg chg="mod">
          <ac:chgData name="Janson, Brian D" userId="17869c82-e820-4f0b-9ef4-6bb812314540" providerId="ADAL" clId="{D83BDF20-CA77-4C8E-846F-1118BBD98905}" dt="2023-09-12T22:08:48.382" v="29" actId="1076"/>
          <ac:spMkLst>
            <pc:docMk/>
            <pc:sldMk cId="0" sldId="260"/>
            <ac:spMk id="2" creationId="{158A9025-EF67-4FA9-9EDD-B16DA4CAD652}"/>
          </ac:spMkLst>
        </pc:spChg>
        <pc:spChg chg="add del mod">
          <ac:chgData name="Janson, Brian D" userId="17869c82-e820-4f0b-9ef4-6bb812314540" providerId="ADAL" clId="{D83BDF20-CA77-4C8E-846F-1118BBD98905}" dt="2023-09-12T22:08:26.438" v="24" actId="478"/>
          <ac:spMkLst>
            <pc:docMk/>
            <pc:sldMk cId="0" sldId="260"/>
            <ac:spMk id="111" creationId="{00000000-0000-0000-0000-000000000000}"/>
          </ac:spMkLst>
        </pc:spChg>
      </pc:sldChg>
      <pc:sldChg chg="delSp modSp mod">
        <pc:chgData name="Janson, Brian D" userId="17869c82-e820-4f0b-9ef4-6bb812314540" providerId="ADAL" clId="{D83BDF20-CA77-4C8E-846F-1118BBD98905}" dt="2023-09-12T22:09:32.010" v="35" actId="20577"/>
        <pc:sldMkLst>
          <pc:docMk/>
          <pc:sldMk cId="0" sldId="261"/>
        </pc:sldMkLst>
        <pc:spChg chg="del mod">
          <ac:chgData name="Janson, Brian D" userId="17869c82-e820-4f0b-9ef4-6bb812314540" providerId="ADAL" clId="{D83BDF20-CA77-4C8E-846F-1118BBD98905}" dt="2023-09-12T22:09:21.193" v="31" actId="478"/>
          <ac:spMkLst>
            <pc:docMk/>
            <pc:sldMk cId="0" sldId="261"/>
            <ac:spMk id="4" creationId="{FCFC1F12-6AC0-4E72-AB84-37ABC00B0230}"/>
          </ac:spMkLst>
        </pc:spChg>
        <pc:spChg chg="mod">
          <ac:chgData name="Janson, Brian D" userId="17869c82-e820-4f0b-9ef4-6bb812314540" providerId="ADAL" clId="{D83BDF20-CA77-4C8E-846F-1118BBD98905}" dt="2023-09-12T22:09:32.010" v="35" actId="20577"/>
          <ac:spMkLst>
            <pc:docMk/>
            <pc:sldMk cId="0" sldId="261"/>
            <ac:spMk id="135" creationId="{00000000-0000-0000-0000-000000000000}"/>
          </ac:spMkLst>
        </pc:spChg>
      </pc:sldChg>
      <pc:sldChg chg="delSp modSp mod">
        <pc:chgData name="Janson, Brian D" userId="17869c82-e820-4f0b-9ef4-6bb812314540" providerId="ADAL" clId="{D83BDF20-CA77-4C8E-846F-1118BBD98905}" dt="2023-09-12T22:10:03.166" v="42" actId="33524"/>
        <pc:sldMkLst>
          <pc:docMk/>
          <pc:sldMk cId="0" sldId="262"/>
        </pc:sldMkLst>
        <pc:spChg chg="del mod">
          <ac:chgData name="Janson, Brian D" userId="17869c82-e820-4f0b-9ef4-6bb812314540" providerId="ADAL" clId="{D83BDF20-CA77-4C8E-846F-1118BBD98905}" dt="2023-09-12T22:09:50.127" v="38" actId="478"/>
          <ac:spMkLst>
            <pc:docMk/>
            <pc:sldMk cId="0" sldId="262"/>
            <ac:spMk id="3" creationId="{974DDDB5-245E-4BC4-9A5D-1CABFF4CBA1C}"/>
          </ac:spMkLst>
        </pc:spChg>
        <pc:spChg chg="mod">
          <ac:chgData name="Janson, Brian D" userId="17869c82-e820-4f0b-9ef4-6bb812314540" providerId="ADAL" clId="{D83BDF20-CA77-4C8E-846F-1118BBD98905}" dt="2023-09-12T22:10:03.166" v="42" actId="33524"/>
          <ac:spMkLst>
            <pc:docMk/>
            <pc:sldMk cId="0" sldId="262"/>
            <ac:spMk id="157" creationId="{00000000-0000-0000-0000-000000000000}"/>
          </ac:spMkLst>
        </pc:spChg>
      </pc:sldChg>
      <pc:sldChg chg="delSp modSp mod modCm">
        <pc:chgData name="Janson, Brian D" userId="17869c82-e820-4f0b-9ef4-6bb812314540" providerId="ADAL" clId="{D83BDF20-CA77-4C8E-846F-1118BBD98905}" dt="2023-09-12T22:10:33.538" v="51"/>
        <pc:sldMkLst>
          <pc:docMk/>
          <pc:sldMk cId="0" sldId="263"/>
        </pc:sldMkLst>
        <pc:spChg chg="mod">
          <ac:chgData name="Janson, Brian D" userId="17869c82-e820-4f0b-9ef4-6bb812314540" providerId="ADAL" clId="{D83BDF20-CA77-4C8E-846F-1118BBD98905}" dt="2023-09-12T22:10:30.515" v="50" actId="20577"/>
          <ac:spMkLst>
            <pc:docMk/>
            <pc:sldMk cId="0" sldId="263"/>
            <ac:spMk id="2" creationId="{2413811F-9644-436D-BA78-C72CC2094AAB}"/>
          </ac:spMkLst>
        </pc:spChg>
        <pc:spChg chg="del mod">
          <ac:chgData name="Janson, Brian D" userId="17869c82-e820-4f0b-9ef4-6bb812314540" providerId="ADAL" clId="{D83BDF20-CA77-4C8E-846F-1118BBD98905}" dt="2023-09-12T22:10:20.446" v="44" actId="478"/>
          <ac:spMkLst>
            <pc:docMk/>
            <pc:sldMk cId="0" sldId="263"/>
            <ac:spMk id="171"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10:33.538" v="51"/>
              <pc2:cmMkLst xmlns:pc2="http://schemas.microsoft.com/office/powerpoint/2019/9/main/command">
                <pc:docMk/>
                <pc:sldMk cId="0" sldId="263"/>
                <pc2:cmMk id="{463972FD-72FF-4C7B-A320-90DB9943C91B}"/>
              </pc2:cmMkLst>
            </pc226:cmChg>
          </p:ext>
        </pc:extLst>
      </pc:sldChg>
      <pc:sldChg chg="modSp mod">
        <pc:chgData name="Janson, Brian D" userId="17869c82-e820-4f0b-9ef4-6bb812314540" providerId="ADAL" clId="{D83BDF20-CA77-4C8E-846F-1118BBD98905}" dt="2023-09-12T22:11:12.719" v="55" actId="1076"/>
        <pc:sldMkLst>
          <pc:docMk/>
          <pc:sldMk cId="0" sldId="266"/>
        </pc:sldMkLst>
        <pc:spChg chg="mod">
          <ac:chgData name="Janson, Brian D" userId="17869c82-e820-4f0b-9ef4-6bb812314540" providerId="ADAL" clId="{D83BDF20-CA77-4C8E-846F-1118BBD98905}" dt="2023-09-12T22:11:12.719" v="55" actId="1076"/>
          <ac:spMkLst>
            <pc:docMk/>
            <pc:sldMk cId="0" sldId="266"/>
            <ac:spMk id="204" creationId="{00000000-0000-0000-0000-000000000000}"/>
          </ac:spMkLst>
        </pc:spChg>
      </pc:sldChg>
      <pc:sldChg chg="delSp modSp mod modCm">
        <pc:chgData name="Janson, Brian D" userId="17869c82-e820-4f0b-9ef4-6bb812314540" providerId="ADAL" clId="{D83BDF20-CA77-4C8E-846F-1118BBD98905}" dt="2023-09-12T22:11:54.585" v="63"/>
        <pc:sldMkLst>
          <pc:docMk/>
          <pc:sldMk cId="0" sldId="267"/>
        </pc:sldMkLst>
        <pc:spChg chg="mod">
          <ac:chgData name="Janson, Brian D" userId="17869c82-e820-4f0b-9ef4-6bb812314540" providerId="ADAL" clId="{D83BDF20-CA77-4C8E-846F-1118BBD98905}" dt="2023-09-12T22:11:50.600" v="62" actId="1076"/>
          <ac:spMkLst>
            <pc:docMk/>
            <pc:sldMk cId="0" sldId="267"/>
            <ac:spMk id="2" creationId="{553A2907-AE15-434F-97F7-EBA23B7246D6}"/>
          </ac:spMkLst>
        </pc:spChg>
        <pc:spChg chg="del mod">
          <ac:chgData name="Janson, Brian D" userId="17869c82-e820-4f0b-9ef4-6bb812314540" providerId="ADAL" clId="{D83BDF20-CA77-4C8E-846F-1118BBD98905}" dt="2023-09-12T22:11:33.361" v="57" actId="478"/>
          <ac:spMkLst>
            <pc:docMk/>
            <pc:sldMk cId="0" sldId="267"/>
            <ac:spMk id="231"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11:54.585" v="63"/>
              <pc2:cmMkLst xmlns:pc2="http://schemas.microsoft.com/office/powerpoint/2019/9/main/command">
                <pc:docMk/>
                <pc:sldMk cId="0" sldId="267"/>
                <pc2:cmMk id="{5F0B9E5A-FEAD-4CE7-A0DE-517D3A907AC8}"/>
              </pc2:cmMkLst>
            </pc226:cmChg>
          </p:ext>
        </pc:extLst>
      </pc:sldChg>
      <pc:sldChg chg="delSp modSp mod modCm">
        <pc:chgData name="Janson, Brian D" userId="17869c82-e820-4f0b-9ef4-6bb812314540" providerId="ADAL" clId="{D83BDF20-CA77-4C8E-846F-1118BBD98905}" dt="2023-09-12T22:12:52.327" v="71"/>
        <pc:sldMkLst>
          <pc:docMk/>
          <pc:sldMk cId="0" sldId="269"/>
        </pc:sldMkLst>
        <pc:spChg chg="mod">
          <ac:chgData name="Janson, Brian D" userId="17869c82-e820-4f0b-9ef4-6bb812314540" providerId="ADAL" clId="{D83BDF20-CA77-4C8E-846F-1118BBD98905}" dt="2023-09-12T22:12:25.079" v="70" actId="1076"/>
          <ac:spMkLst>
            <pc:docMk/>
            <pc:sldMk cId="0" sldId="269"/>
            <ac:spMk id="2" creationId="{28ACF90B-2A86-43A5-BD67-6B0253D6DD7B}"/>
          </ac:spMkLst>
        </pc:spChg>
        <pc:spChg chg="del mod">
          <ac:chgData name="Janson, Brian D" userId="17869c82-e820-4f0b-9ef4-6bb812314540" providerId="ADAL" clId="{D83BDF20-CA77-4C8E-846F-1118BBD98905}" dt="2023-09-12T22:12:12.022" v="65" actId="478"/>
          <ac:spMkLst>
            <pc:docMk/>
            <pc:sldMk cId="0" sldId="269"/>
            <ac:spMk id="272"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12:52.327" v="71"/>
              <pc2:cmMkLst xmlns:pc2="http://schemas.microsoft.com/office/powerpoint/2019/9/main/command">
                <pc:docMk/>
                <pc:sldMk cId="0" sldId="269"/>
                <pc2:cmMk id="{53A3FC23-9FFF-4ABC-BA4A-8C4326CE777E}"/>
              </pc2:cmMkLst>
            </pc226:cmChg>
          </p:ext>
        </pc:extLst>
      </pc:sldChg>
      <pc:sldChg chg="delSp modSp mod">
        <pc:chgData name="Janson, Brian D" userId="17869c82-e820-4f0b-9ef4-6bb812314540" providerId="ADAL" clId="{D83BDF20-CA77-4C8E-846F-1118BBD98905}" dt="2023-09-12T22:13:30.097" v="77"/>
        <pc:sldMkLst>
          <pc:docMk/>
          <pc:sldMk cId="0" sldId="273"/>
        </pc:sldMkLst>
        <pc:spChg chg="mod">
          <ac:chgData name="Janson, Brian D" userId="17869c82-e820-4f0b-9ef4-6bb812314540" providerId="ADAL" clId="{D83BDF20-CA77-4C8E-846F-1118BBD98905}" dt="2023-09-12T22:13:30.097" v="77"/>
          <ac:spMkLst>
            <pc:docMk/>
            <pc:sldMk cId="0" sldId="273"/>
            <ac:spMk id="2" creationId="{6DF2A9FB-0F26-4AB9-AD28-57B82849DC8E}"/>
          </ac:spMkLst>
        </pc:spChg>
        <pc:spChg chg="del mod">
          <ac:chgData name="Janson, Brian D" userId="17869c82-e820-4f0b-9ef4-6bb812314540" providerId="ADAL" clId="{D83BDF20-CA77-4C8E-846F-1118BBD98905}" dt="2023-09-12T22:13:20.505" v="73" actId="478"/>
          <ac:spMkLst>
            <pc:docMk/>
            <pc:sldMk cId="0" sldId="273"/>
            <ac:spMk id="327" creationId="{00000000-0000-0000-0000-000000000000}"/>
          </ac:spMkLst>
        </pc:spChg>
      </pc:sldChg>
      <pc:sldChg chg="delSp modSp mod modCm">
        <pc:chgData name="Janson, Brian D" userId="17869c82-e820-4f0b-9ef4-6bb812314540" providerId="ADAL" clId="{D83BDF20-CA77-4C8E-846F-1118BBD98905}" dt="2023-09-12T22:15:48.948" v="105"/>
        <pc:sldMkLst>
          <pc:docMk/>
          <pc:sldMk cId="0" sldId="274"/>
        </pc:sldMkLst>
        <pc:spChg chg="mod">
          <ac:chgData name="Janson, Brian D" userId="17869c82-e820-4f0b-9ef4-6bb812314540" providerId="ADAL" clId="{D83BDF20-CA77-4C8E-846F-1118BBD98905}" dt="2023-09-12T22:15:29.409" v="103" actId="2710"/>
          <ac:spMkLst>
            <pc:docMk/>
            <pc:sldMk cId="0" sldId="274"/>
            <ac:spMk id="2" creationId="{C56ADCFB-BD6B-4E80-A037-DC39CB74D798}"/>
          </ac:spMkLst>
        </pc:spChg>
        <pc:spChg chg="del mod">
          <ac:chgData name="Janson, Brian D" userId="17869c82-e820-4f0b-9ef4-6bb812314540" providerId="ADAL" clId="{D83BDF20-CA77-4C8E-846F-1118BBD98905}" dt="2023-09-12T22:13:53.689" v="79" actId="478"/>
          <ac:spMkLst>
            <pc:docMk/>
            <pc:sldMk cId="0" sldId="274"/>
            <ac:spMk id="341"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15:47.686" v="104"/>
              <pc2:cmMkLst xmlns:pc2="http://schemas.microsoft.com/office/powerpoint/2019/9/main/command">
                <pc:docMk/>
                <pc:sldMk cId="0" sldId="274"/>
                <pc2:cmMk id="{47BF383D-3094-4E57-BE5C-2FA2FD1D1438}"/>
              </pc2:cmMkLst>
            </pc226:cmChg>
            <pc226:cmChg xmlns:pc226="http://schemas.microsoft.com/office/powerpoint/2022/06/main/command" chg="mod">
              <pc226:chgData name="Janson, Brian D" userId="17869c82-e820-4f0b-9ef4-6bb812314540" providerId="ADAL" clId="{D83BDF20-CA77-4C8E-846F-1118BBD98905}" dt="2023-09-12T22:15:48.948" v="105"/>
              <pc2:cmMkLst xmlns:pc2="http://schemas.microsoft.com/office/powerpoint/2019/9/main/command">
                <pc:docMk/>
                <pc:sldMk cId="0" sldId="274"/>
                <pc2:cmMk id="{345C2EA8-E7EC-40E5-BC48-3CE5004F11D1}"/>
              </pc2:cmMkLst>
            </pc226:cmChg>
          </p:ext>
        </pc:extLst>
      </pc:sldChg>
      <pc:sldChg chg="modSp mod modCm">
        <pc:chgData name="Janson, Brian D" userId="17869c82-e820-4f0b-9ef4-6bb812314540" providerId="ADAL" clId="{D83BDF20-CA77-4C8E-846F-1118BBD98905}" dt="2023-09-12T22:16:12.697" v="119"/>
        <pc:sldMkLst>
          <pc:docMk/>
          <pc:sldMk cId="0" sldId="275"/>
        </pc:sldMkLst>
        <pc:spChg chg="mod">
          <ac:chgData name="Janson, Brian D" userId="17869c82-e820-4f0b-9ef4-6bb812314540" providerId="ADAL" clId="{D83BDF20-CA77-4C8E-846F-1118BBD98905}" dt="2023-09-12T22:15:55.610" v="106" actId="20577"/>
          <ac:spMkLst>
            <pc:docMk/>
            <pc:sldMk cId="0" sldId="275"/>
            <ac:spMk id="5" creationId="{8ADBAC22-4407-48AA-9F61-BAC3F3C8011C}"/>
          </ac:spMkLst>
        </pc:spChg>
        <pc:spChg chg="mod">
          <ac:chgData name="Janson, Brian D" userId="17869c82-e820-4f0b-9ef4-6bb812314540" providerId="ADAL" clId="{D83BDF20-CA77-4C8E-846F-1118BBD98905}" dt="2023-09-12T22:15:59.835" v="110" actId="20577"/>
          <ac:spMkLst>
            <pc:docMk/>
            <pc:sldMk cId="0" sldId="275"/>
            <ac:spMk id="7" creationId="{691EF407-8B32-4EFE-9774-55BC9A1B7910}"/>
          </ac:spMkLst>
        </pc:spChg>
        <pc:spChg chg="mod">
          <ac:chgData name="Janson, Brian D" userId="17869c82-e820-4f0b-9ef4-6bb812314540" providerId="ADAL" clId="{D83BDF20-CA77-4C8E-846F-1118BBD98905}" dt="2023-09-12T22:16:04.392" v="114" actId="20577"/>
          <ac:spMkLst>
            <pc:docMk/>
            <pc:sldMk cId="0" sldId="275"/>
            <ac:spMk id="9" creationId="{089BBDA2-E80F-499E-A78B-0C8EB1F4D896}"/>
          </ac:spMkLst>
        </pc:spChg>
        <pc:spChg chg="mod">
          <ac:chgData name="Janson, Brian D" userId="17869c82-e820-4f0b-9ef4-6bb812314540" providerId="ADAL" clId="{D83BDF20-CA77-4C8E-846F-1118BBD98905}" dt="2023-09-12T22:16:09.246" v="118" actId="20577"/>
          <ac:spMkLst>
            <pc:docMk/>
            <pc:sldMk cId="0" sldId="275"/>
            <ac:spMk id="11" creationId="{60CAA21F-5D1E-4A34-8DBC-1477DA5CA44B}"/>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16:12.697" v="119"/>
              <pc2:cmMkLst xmlns:pc2="http://schemas.microsoft.com/office/powerpoint/2019/9/main/command">
                <pc:docMk/>
                <pc:sldMk cId="0" sldId="275"/>
                <pc2:cmMk id="{691DDDAF-CFFF-4E1F-8CEB-28A1D7C04A76}"/>
              </pc2:cmMkLst>
            </pc226:cmChg>
          </p:ext>
        </pc:extLst>
      </pc:sldChg>
      <pc:sldChg chg="modSp mod modCm">
        <pc:chgData name="Janson, Brian D" userId="17869c82-e820-4f0b-9ef4-6bb812314540" providerId="ADAL" clId="{D83BDF20-CA77-4C8E-846F-1118BBD98905}" dt="2023-09-12T22:17:26.623" v="151" actId="20577"/>
        <pc:sldMkLst>
          <pc:docMk/>
          <pc:sldMk cId="0" sldId="276"/>
        </pc:sldMkLst>
        <pc:spChg chg="mod">
          <ac:chgData name="Janson, Brian D" userId="17869c82-e820-4f0b-9ef4-6bb812314540" providerId="ADAL" clId="{D83BDF20-CA77-4C8E-846F-1118BBD98905}" dt="2023-09-12T22:17:26.623" v="151" actId="20577"/>
          <ac:spMkLst>
            <pc:docMk/>
            <pc:sldMk cId="0" sldId="276"/>
            <ac:spMk id="4" creationId="{FB726A5D-5B40-4E06-B353-74E8AB2A1E76}"/>
          </ac:spMkLst>
        </pc:spChg>
        <pc:spChg chg="mod">
          <ac:chgData name="Janson, Brian D" userId="17869c82-e820-4f0b-9ef4-6bb812314540" providerId="ADAL" clId="{D83BDF20-CA77-4C8E-846F-1118BBD98905}" dt="2023-09-12T22:16:18.907" v="121" actId="6549"/>
          <ac:spMkLst>
            <pc:docMk/>
            <pc:sldMk cId="0" sldId="276"/>
            <ac:spMk id="5" creationId="{668FDC8F-94F5-4DDD-8110-7CD8B765D6FD}"/>
          </ac:spMkLst>
        </pc:spChg>
        <pc:spChg chg="mod">
          <ac:chgData name="Janson, Brian D" userId="17869c82-e820-4f0b-9ef4-6bb812314540" providerId="ADAL" clId="{D83BDF20-CA77-4C8E-846F-1118BBD98905}" dt="2023-09-12T22:16:23.724" v="125" actId="20577"/>
          <ac:spMkLst>
            <pc:docMk/>
            <pc:sldMk cId="0" sldId="276"/>
            <ac:spMk id="7" creationId="{F8F7301F-237F-4F84-8C1E-4E2EEB35A6F2}"/>
          </ac:spMkLst>
        </pc:spChg>
        <pc:spChg chg="mod">
          <ac:chgData name="Janson, Brian D" userId="17869c82-e820-4f0b-9ef4-6bb812314540" providerId="ADAL" clId="{D83BDF20-CA77-4C8E-846F-1118BBD98905}" dt="2023-09-12T22:16:32.099" v="129" actId="20577"/>
          <ac:spMkLst>
            <pc:docMk/>
            <pc:sldMk cId="0" sldId="276"/>
            <ac:spMk id="9" creationId="{FF522A49-6C26-436F-80FE-CCD0A795B5DA}"/>
          </ac:spMkLst>
        </pc:spChg>
        <pc:spChg chg="mod">
          <ac:chgData name="Janson, Brian D" userId="17869c82-e820-4f0b-9ef4-6bb812314540" providerId="ADAL" clId="{D83BDF20-CA77-4C8E-846F-1118BBD98905}" dt="2023-09-12T22:16:36.610" v="133" actId="20577"/>
          <ac:spMkLst>
            <pc:docMk/>
            <pc:sldMk cId="0" sldId="276"/>
            <ac:spMk id="11" creationId="{FEACE880-BE23-4F0A-BA5B-60249DDC0A74}"/>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16:39.851" v="134"/>
              <pc2:cmMkLst xmlns:pc2="http://schemas.microsoft.com/office/powerpoint/2019/9/main/command">
                <pc:docMk/>
                <pc:sldMk cId="0" sldId="276"/>
                <pc2:cmMk id="{C6E1E249-A966-405F-822B-79A5DB23FC86}"/>
              </pc2:cmMkLst>
            </pc226:cmChg>
          </p:ext>
        </pc:extLst>
      </pc:sldChg>
      <pc:sldChg chg="modSp mod">
        <pc:chgData name="Janson, Brian D" userId="17869c82-e820-4f0b-9ef4-6bb812314540" providerId="ADAL" clId="{D83BDF20-CA77-4C8E-846F-1118BBD98905}" dt="2023-09-12T22:17:03.465" v="150" actId="20577"/>
        <pc:sldMkLst>
          <pc:docMk/>
          <pc:sldMk cId="0" sldId="277"/>
        </pc:sldMkLst>
        <pc:spChg chg="mod">
          <ac:chgData name="Janson, Brian D" userId="17869c82-e820-4f0b-9ef4-6bb812314540" providerId="ADAL" clId="{D83BDF20-CA77-4C8E-846F-1118BBD98905}" dt="2023-09-12T22:16:48.841" v="138" actId="20577"/>
          <ac:spMkLst>
            <pc:docMk/>
            <pc:sldMk cId="0" sldId="277"/>
            <ac:spMk id="18" creationId="{862633F0-3E53-45E0-96E1-8460EE4D1620}"/>
          </ac:spMkLst>
        </pc:spChg>
        <pc:spChg chg="mod">
          <ac:chgData name="Janson, Brian D" userId="17869c82-e820-4f0b-9ef4-6bb812314540" providerId="ADAL" clId="{D83BDF20-CA77-4C8E-846F-1118BBD98905}" dt="2023-09-12T22:16:53.532" v="142" actId="20577"/>
          <ac:spMkLst>
            <pc:docMk/>
            <pc:sldMk cId="0" sldId="277"/>
            <ac:spMk id="20" creationId="{9ABAD9FB-5BE6-498B-B22D-81B9F66767F8}"/>
          </ac:spMkLst>
        </pc:spChg>
        <pc:spChg chg="mod">
          <ac:chgData name="Janson, Brian D" userId="17869c82-e820-4f0b-9ef4-6bb812314540" providerId="ADAL" clId="{D83BDF20-CA77-4C8E-846F-1118BBD98905}" dt="2023-09-12T22:16:59.168" v="146" actId="20577"/>
          <ac:spMkLst>
            <pc:docMk/>
            <pc:sldMk cId="0" sldId="277"/>
            <ac:spMk id="22" creationId="{70593827-9BAB-4462-9984-D4455BAB2032}"/>
          </ac:spMkLst>
        </pc:spChg>
        <pc:spChg chg="mod">
          <ac:chgData name="Janson, Brian D" userId="17869c82-e820-4f0b-9ef4-6bb812314540" providerId="ADAL" clId="{D83BDF20-CA77-4C8E-846F-1118BBD98905}" dt="2023-09-12T22:17:03.465" v="150" actId="20577"/>
          <ac:spMkLst>
            <pc:docMk/>
            <pc:sldMk cId="0" sldId="277"/>
            <ac:spMk id="24" creationId="{D7F6B806-4D5F-4562-83F5-91D7F7815F99}"/>
          </ac:spMkLst>
        </pc:spChg>
      </pc:sldChg>
      <pc:sldChg chg="modSp mod modCm">
        <pc:chgData name="Janson, Brian D" userId="17869c82-e820-4f0b-9ef4-6bb812314540" providerId="ADAL" clId="{D83BDF20-CA77-4C8E-846F-1118BBD98905}" dt="2023-09-12T22:18:22.318" v="171"/>
        <pc:sldMkLst>
          <pc:docMk/>
          <pc:sldMk cId="0" sldId="278"/>
        </pc:sldMkLst>
        <pc:spChg chg="mod">
          <ac:chgData name="Janson, Brian D" userId="17869c82-e820-4f0b-9ef4-6bb812314540" providerId="ADAL" clId="{D83BDF20-CA77-4C8E-846F-1118BBD98905}" dt="2023-09-12T22:17:59.820" v="168" actId="20577"/>
          <ac:spMkLst>
            <pc:docMk/>
            <pc:sldMk cId="0" sldId="278"/>
            <ac:spMk id="5" creationId="{182FF7F4-3551-45BE-8399-D487A6C87E38}"/>
          </ac:spMkLst>
        </pc:spChg>
        <pc:spChg chg="mod">
          <ac:chgData name="Janson, Brian D" userId="17869c82-e820-4f0b-9ef4-6bb812314540" providerId="ADAL" clId="{D83BDF20-CA77-4C8E-846F-1118BBD98905}" dt="2023-09-12T22:17:43.762" v="155" actId="20577"/>
          <ac:spMkLst>
            <pc:docMk/>
            <pc:sldMk cId="0" sldId="278"/>
            <ac:spMk id="18" creationId="{95C40B66-2A6A-4BF2-95E6-28A12FA8B00C}"/>
          </ac:spMkLst>
        </pc:spChg>
        <pc:spChg chg="mod">
          <ac:chgData name="Janson, Brian D" userId="17869c82-e820-4f0b-9ef4-6bb812314540" providerId="ADAL" clId="{D83BDF20-CA77-4C8E-846F-1118BBD98905}" dt="2023-09-12T22:17:47.506" v="159" actId="20577"/>
          <ac:spMkLst>
            <pc:docMk/>
            <pc:sldMk cId="0" sldId="278"/>
            <ac:spMk id="20" creationId="{7E9ACA79-67BB-4FFB-A3E7-D495C6B67F4B}"/>
          </ac:spMkLst>
        </pc:spChg>
        <pc:spChg chg="mod">
          <ac:chgData name="Janson, Brian D" userId="17869c82-e820-4f0b-9ef4-6bb812314540" providerId="ADAL" clId="{D83BDF20-CA77-4C8E-846F-1118BBD98905}" dt="2023-09-12T22:17:51.881" v="163" actId="20577"/>
          <ac:spMkLst>
            <pc:docMk/>
            <pc:sldMk cId="0" sldId="278"/>
            <ac:spMk id="22" creationId="{B502877E-373F-4C6E-81F5-9AD0ED9A70E4}"/>
          </ac:spMkLst>
        </pc:spChg>
        <pc:spChg chg="mod">
          <ac:chgData name="Janson, Brian D" userId="17869c82-e820-4f0b-9ef4-6bb812314540" providerId="ADAL" clId="{D83BDF20-CA77-4C8E-846F-1118BBD98905}" dt="2023-09-12T22:17:56.030" v="167" actId="20577"/>
          <ac:spMkLst>
            <pc:docMk/>
            <pc:sldMk cId="0" sldId="278"/>
            <ac:spMk id="24" creationId="{785D21E0-FADA-4C99-BA2D-CD51FEAC00C9}"/>
          </ac:spMkLst>
        </pc:spChg>
        <pc:spChg chg="mod">
          <ac:chgData name="Janson, Brian D" userId="17869c82-e820-4f0b-9ef4-6bb812314540" providerId="ADAL" clId="{D83BDF20-CA77-4C8E-846F-1118BBD98905}" dt="2023-09-12T22:18:10.723" v="170" actId="20577"/>
          <ac:spMkLst>
            <pc:docMk/>
            <pc:sldMk cId="0" sldId="278"/>
            <ac:spMk id="410"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18:22.318" v="171"/>
              <pc2:cmMkLst xmlns:pc2="http://schemas.microsoft.com/office/powerpoint/2019/9/main/command">
                <pc:docMk/>
                <pc:sldMk cId="0" sldId="278"/>
                <pc2:cmMk id="{507D9061-9AE6-43F3-AFC3-8D74712C116D}"/>
              </pc2:cmMkLst>
            </pc226:cmChg>
          </p:ext>
        </pc:extLst>
      </pc:sldChg>
      <pc:sldChg chg="modSp mod modCm">
        <pc:chgData name="Janson, Brian D" userId="17869c82-e820-4f0b-9ef4-6bb812314540" providerId="ADAL" clId="{D83BDF20-CA77-4C8E-846F-1118BBD98905}" dt="2023-09-12T22:18:49.517" v="188"/>
        <pc:sldMkLst>
          <pc:docMk/>
          <pc:sldMk cId="0" sldId="279"/>
        </pc:sldMkLst>
        <pc:spChg chg="mod">
          <ac:chgData name="Janson, Brian D" userId="17869c82-e820-4f0b-9ef4-6bb812314540" providerId="ADAL" clId="{D83BDF20-CA77-4C8E-846F-1118BBD98905}" dt="2023-09-12T22:18:32.809" v="175" actId="20577"/>
          <ac:spMkLst>
            <pc:docMk/>
            <pc:sldMk cId="0" sldId="279"/>
            <ac:spMk id="26" creationId="{33F66D1C-E719-4900-BA26-65EE65604BAB}"/>
          </ac:spMkLst>
        </pc:spChg>
        <pc:spChg chg="mod">
          <ac:chgData name="Janson, Brian D" userId="17869c82-e820-4f0b-9ef4-6bb812314540" providerId="ADAL" clId="{D83BDF20-CA77-4C8E-846F-1118BBD98905}" dt="2023-09-12T22:18:36.684" v="179" actId="20577"/>
          <ac:spMkLst>
            <pc:docMk/>
            <pc:sldMk cId="0" sldId="279"/>
            <ac:spMk id="28" creationId="{CA0B7CCB-B4E6-4DAA-B88F-D46DC4D0DA1A}"/>
          </ac:spMkLst>
        </pc:spChg>
        <pc:spChg chg="mod">
          <ac:chgData name="Janson, Brian D" userId="17869c82-e820-4f0b-9ef4-6bb812314540" providerId="ADAL" clId="{D83BDF20-CA77-4C8E-846F-1118BBD98905}" dt="2023-09-12T22:18:39.990" v="183" actId="20577"/>
          <ac:spMkLst>
            <pc:docMk/>
            <pc:sldMk cId="0" sldId="279"/>
            <ac:spMk id="30" creationId="{28D92355-54BF-44C6-8838-BB6F7B1B8BC7}"/>
          </ac:spMkLst>
        </pc:spChg>
        <pc:spChg chg="mod">
          <ac:chgData name="Janson, Brian D" userId="17869c82-e820-4f0b-9ef4-6bb812314540" providerId="ADAL" clId="{D83BDF20-CA77-4C8E-846F-1118BBD98905}" dt="2023-09-12T22:18:44.514" v="187" actId="20577"/>
          <ac:spMkLst>
            <pc:docMk/>
            <pc:sldMk cId="0" sldId="279"/>
            <ac:spMk id="32" creationId="{86A707DF-7DBC-44F6-BF3C-922F66556FCC}"/>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18:49.517" v="188"/>
              <pc2:cmMkLst xmlns:pc2="http://schemas.microsoft.com/office/powerpoint/2019/9/main/command">
                <pc:docMk/>
                <pc:sldMk cId="0" sldId="279"/>
                <pc2:cmMk id="{71365392-5B0C-403C-AD4C-5059EA449EA9}"/>
              </pc2:cmMkLst>
            </pc226:cmChg>
          </p:ext>
        </pc:extLst>
      </pc:sldChg>
      <pc:sldChg chg="addSp delSp modSp mod modCm">
        <pc:chgData name="Janson, Brian D" userId="17869c82-e820-4f0b-9ef4-6bb812314540" providerId="ADAL" clId="{D83BDF20-CA77-4C8E-846F-1118BBD98905}" dt="2023-09-12T22:19:28.159" v="202"/>
        <pc:sldMkLst>
          <pc:docMk/>
          <pc:sldMk cId="0" sldId="280"/>
        </pc:sldMkLst>
        <pc:spChg chg="del mod">
          <ac:chgData name="Janson, Brian D" userId="17869c82-e820-4f0b-9ef4-6bb812314540" providerId="ADAL" clId="{D83BDF20-CA77-4C8E-846F-1118BBD98905}" dt="2023-09-12T22:19:12.283" v="196" actId="478"/>
          <ac:spMkLst>
            <pc:docMk/>
            <pc:sldMk cId="0" sldId="280"/>
            <ac:spMk id="2" creationId="{BFD9237B-1574-48A5-A82B-5E5D23EEC470}"/>
          </ac:spMkLst>
        </pc:spChg>
        <pc:spChg chg="add del mod">
          <ac:chgData name="Janson, Brian D" userId="17869c82-e820-4f0b-9ef4-6bb812314540" providerId="ADAL" clId="{D83BDF20-CA77-4C8E-846F-1118BBD98905}" dt="2023-09-12T22:19:21.799" v="201" actId="14100"/>
          <ac:spMkLst>
            <pc:docMk/>
            <pc:sldMk cId="0" sldId="280"/>
            <ac:spMk id="428"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19:28.159" v="202"/>
              <pc2:cmMkLst xmlns:pc2="http://schemas.microsoft.com/office/powerpoint/2019/9/main/command">
                <pc:docMk/>
                <pc:sldMk cId="0" sldId="280"/>
                <pc2:cmMk id="{EB3DF5DA-1811-4B4D-888B-7A41FDE1F69B}"/>
              </pc2:cmMkLst>
            </pc226:cmChg>
          </p:ext>
        </pc:extLst>
      </pc:sldChg>
      <pc:sldChg chg="delSp modSp mod modCm">
        <pc:chgData name="Janson, Brian D" userId="17869c82-e820-4f0b-9ef4-6bb812314540" providerId="ADAL" clId="{D83BDF20-CA77-4C8E-846F-1118BBD98905}" dt="2023-09-12T22:25:13.881" v="238"/>
        <pc:sldMkLst>
          <pc:docMk/>
          <pc:sldMk cId="0" sldId="281"/>
        </pc:sldMkLst>
        <pc:spChg chg="mod">
          <ac:chgData name="Janson, Brian D" userId="17869c82-e820-4f0b-9ef4-6bb812314540" providerId="ADAL" clId="{D83BDF20-CA77-4C8E-846F-1118BBD98905}" dt="2023-09-12T22:25:05.844" v="236" actId="20577"/>
          <ac:spMkLst>
            <pc:docMk/>
            <pc:sldMk cId="0" sldId="281"/>
            <ac:spMk id="2" creationId="{B3F49196-DC5B-4719-A613-C413F6C79AFD}"/>
          </ac:spMkLst>
        </pc:spChg>
        <pc:spChg chg="del mod">
          <ac:chgData name="Janson, Brian D" userId="17869c82-e820-4f0b-9ef4-6bb812314540" providerId="ADAL" clId="{D83BDF20-CA77-4C8E-846F-1118BBD98905}" dt="2023-09-12T22:23:53.320" v="209" actId="478"/>
          <ac:spMkLst>
            <pc:docMk/>
            <pc:sldMk cId="0" sldId="281"/>
            <ac:spMk id="59" creationId="{2EBD31C2-F523-4CDD-B675-0014F7B50182}"/>
          </ac:spMkLst>
        </pc:spChg>
        <pc:spChg chg="mod">
          <ac:chgData name="Janson, Brian D" userId="17869c82-e820-4f0b-9ef4-6bb812314540" providerId="ADAL" clId="{D83BDF20-CA77-4C8E-846F-1118BBD98905}" dt="2023-09-12T22:24:10.198" v="216" actId="20577"/>
          <ac:spMkLst>
            <pc:docMk/>
            <pc:sldMk cId="0" sldId="281"/>
            <ac:spMk id="60" creationId="{C67FF891-9233-4F77-B2D5-1B3C4487BF59}"/>
          </ac:spMkLst>
        </pc:spChg>
        <pc:spChg chg="mod">
          <ac:chgData name="Janson, Brian D" userId="17869c82-e820-4f0b-9ef4-6bb812314540" providerId="ADAL" clId="{D83BDF20-CA77-4C8E-846F-1118BBD98905}" dt="2023-09-12T22:24:19.322" v="222" actId="20577"/>
          <ac:spMkLst>
            <pc:docMk/>
            <pc:sldMk cId="0" sldId="281"/>
            <ac:spMk id="61" creationId="{A30B9179-9A58-4315-980E-E002D7854F0E}"/>
          </ac:spMkLst>
        </pc:spChg>
        <pc:spChg chg="mod">
          <ac:chgData name="Janson, Brian D" userId="17869c82-e820-4f0b-9ef4-6bb812314540" providerId="ADAL" clId="{D83BDF20-CA77-4C8E-846F-1118BBD98905}" dt="2023-09-12T22:24:29.181" v="228" actId="20577"/>
          <ac:spMkLst>
            <pc:docMk/>
            <pc:sldMk cId="0" sldId="281"/>
            <ac:spMk id="62" creationId="{6364D741-A897-42F8-96AD-A7C0B354A803}"/>
          </ac:spMkLst>
        </pc:spChg>
        <pc:spChg chg="del mod">
          <ac:chgData name="Janson, Brian D" userId="17869c82-e820-4f0b-9ef4-6bb812314540" providerId="ADAL" clId="{D83BDF20-CA77-4C8E-846F-1118BBD98905}" dt="2023-09-12T22:24:55.633" v="232" actId="478"/>
          <ac:spMkLst>
            <pc:docMk/>
            <pc:sldMk cId="0" sldId="281"/>
            <ac:spMk id="447" creationId="{00000000-0000-0000-0000-000000000000}"/>
          </ac:spMkLst>
        </pc:spChg>
        <pc:spChg chg="mod">
          <ac:chgData name="Janson, Brian D" userId="17869c82-e820-4f0b-9ef4-6bb812314540" providerId="ADAL" clId="{D83BDF20-CA77-4C8E-846F-1118BBD98905}" dt="2023-09-12T22:24:41.094" v="230" actId="1076"/>
          <ac:spMkLst>
            <pc:docMk/>
            <pc:sldMk cId="0" sldId="281"/>
            <ac:spMk id="472" creationId="{00000000-0000-0000-0000-000000000000}"/>
          </ac:spMkLst>
        </pc:spChg>
        <pc:spChg chg="mod">
          <ac:chgData name="Janson, Brian D" userId="17869c82-e820-4f0b-9ef4-6bb812314540" providerId="ADAL" clId="{D83BDF20-CA77-4C8E-846F-1118BBD98905}" dt="2023-09-12T22:23:59.406" v="210" actId="1076"/>
          <ac:spMkLst>
            <pc:docMk/>
            <pc:sldMk cId="0" sldId="281"/>
            <ac:spMk id="475" creationId="{00000000-0000-0000-0000-000000000000}"/>
          </ac:spMkLst>
        </pc:spChg>
        <pc:spChg chg="del mod">
          <ac:chgData name="Janson, Brian D" userId="17869c82-e820-4f0b-9ef4-6bb812314540" providerId="ADAL" clId="{D83BDF20-CA77-4C8E-846F-1118BBD98905}" dt="2023-09-12T22:24:02.955" v="212" actId="478"/>
          <ac:spMkLst>
            <pc:docMk/>
            <pc:sldMk cId="0" sldId="281"/>
            <ac:spMk id="476" creationId="{00000000-0000-0000-0000-000000000000}"/>
          </ac:spMkLst>
        </pc:spChg>
        <pc:spChg chg="del mod">
          <ac:chgData name="Janson, Brian D" userId="17869c82-e820-4f0b-9ef4-6bb812314540" providerId="ADAL" clId="{D83BDF20-CA77-4C8E-846F-1118BBD98905}" dt="2023-09-12T22:24:14.989" v="218" actId="478"/>
          <ac:spMkLst>
            <pc:docMk/>
            <pc:sldMk cId="0" sldId="281"/>
            <ac:spMk id="477" creationId="{00000000-0000-0000-0000-000000000000}"/>
          </ac:spMkLst>
        </pc:spChg>
        <pc:spChg chg="del mod">
          <ac:chgData name="Janson, Brian D" userId="17869c82-e820-4f0b-9ef4-6bb812314540" providerId="ADAL" clId="{D83BDF20-CA77-4C8E-846F-1118BBD98905}" dt="2023-09-12T22:24:23.282" v="224" actId="478"/>
          <ac:spMkLst>
            <pc:docMk/>
            <pc:sldMk cId="0" sldId="281"/>
            <ac:spMk id="478"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25:12.274" v="237"/>
              <pc2:cmMkLst xmlns:pc2="http://schemas.microsoft.com/office/powerpoint/2019/9/main/command">
                <pc:docMk/>
                <pc:sldMk cId="0" sldId="281"/>
                <pc2:cmMk id="{D4801B69-F7DC-452A-BDDA-0F282EC4AA59}"/>
              </pc2:cmMkLst>
            </pc226:cmChg>
            <pc226:cmChg xmlns:pc226="http://schemas.microsoft.com/office/powerpoint/2022/06/main/command" chg="mod">
              <pc226:chgData name="Janson, Brian D" userId="17869c82-e820-4f0b-9ef4-6bb812314540" providerId="ADAL" clId="{D83BDF20-CA77-4C8E-846F-1118BBD98905}" dt="2023-09-12T22:25:13.881" v="238"/>
              <pc2:cmMkLst xmlns:pc2="http://schemas.microsoft.com/office/powerpoint/2019/9/main/command">
                <pc:docMk/>
                <pc:sldMk cId="0" sldId="281"/>
                <pc2:cmMk id="{8FE5C17A-7A5F-464B-8C79-81661F40B060}"/>
              </pc2:cmMkLst>
            </pc226:cmChg>
          </p:ext>
        </pc:extLst>
      </pc:sldChg>
      <pc:sldChg chg="modSp mod modCm">
        <pc:chgData name="Janson, Brian D" userId="17869c82-e820-4f0b-9ef4-6bb812314540" providerId="ADAL" clId="{D83BDF20-CA77-4C8E-846F-1118BBD98905}" dt="2023-09-12T22:27:07.478" v="259"/>
        <pc:sldMkLst>
          <pc:docMk/>
          <pc:sldMk cId="0" sldId="282"/>
        </pc:sldMkLst>
        <pc:spChg chg="mod">
          <ac:chgData name="Janson, Brian D" userId="17869c82-e820-4f0b-9ef4-6bb812314540" providerId="ADAL" clId="{D83BDF20-CA77-4C8E-846F-1118BBD98905}" dt="2023-09-12T22:26:32.925" v="241" actId="20577"/>
          <ac:spMkLst>
            <pc:docMk/>
            <pc:sldMk cId="0" sldId="282"/>
            <ac:spMk id="62" creationId="{92488F19-E3C6-476C-8E1A-73E8AA0B80C4}"/>
          </ac:spMkLst>
        </pc:spChg>
        <pc:spChg chg="mod">
          <ac:chgData name="Janson, Brian D" userId="17869c82-e820-4f0b-9ef4-6bb812314540" providerId="ADAL" clId="{D83BDF20-CA77-4C8E-846F-1118BBD98905}" dt="2023-09-12T22:26:44.980" v="246" actId="20577"/>
          <ac:spMkLst>
            <pc:docMk/>
            <pc:sldMk cId="0" sldId="282"/>
            <ac:spMk id="63" creationId="{70AC5CEA-AB0B-471F-972A-C61612013689}"/>
          </ac:spMkLst>
        </pc:spChg>
        <pc:spChg chg="mod">
          <ac:chgData name="Janson, Brian D" userId="17869c82-e820-4f0b-9ef4-6bb812314540" providerId="ADAL" clId="{D83BDF20-CA77-4C8E-846F-1118BBD98905}" dt="2023-09-12T22:26:54.702" v="250" actId="20577"/>
          <ac:spMkLst>
            <pc:docMk/>
            <pc:sldMk cId="0" sldId="282"/>
            <ac:spMk id="64" creationId="{35969CBF-4D70-4512-91AF-2D44C959507D}"/>
          </ac:spMkLst>
        </pc:spChg>
        <pc:spChg chg="mod">
          <ac:chgData name="Janson, Brian D" userId="17869c82-e820-4f0b-9ef4-6bb812314540" providerId="ADAL" clId="{D83BDF20-CA77-4C8E-846F-1118BBD98905}" dt="2023-09-12T22:27:01.365" v="258" actId="20577"/>
          <ac:spMkLst>
            <pc:docMk/>
            <pc:sldMk cId="0" sldId="282"/>
            <ac:spMk id="65" creationId="{C1DE964B-78C9-4486-9614-B0EF8D671F8C}"/>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27:07.478" v="259"/>
              <pc2:cmMkLst xmlns:pc2="http://schemas.microsoft.com/office/powerpoint/2019/9/main/command">
                <pc:docMk/>
                <pc:sldMk cId="0" sldId="282"/>
                <pc2:cmMk id="{2519B3AC-C2E5-4A71-A9A4-465353C05E33}"/>
              </pc2:cmMkLst>
            </pc226:cmChg>
          </p:ext>
        </pc:extLst>
      </pc:sldChg>
      <pc:sldChg chg="addSp delSp modSp mod modCm">
        <pc:chgData name="Janson, Brian D" userId="17869c82-e820-4f0b-9ef4-6bb812314540" providerId="ADAL" clId="{D83BDF20-CA77-4C8E-846F-1118BBD98905}" dt="2023-09-12T22:28:54.736" v="300" actId="20577"/>
        <pc:sldMkLst>
          <pc:docMk/>
          <pc:sldMk cId="0" sldId="283"/>
        </pc:sldMkLst>
        <pc:spChg chg="mod">
          <ac:chgData name="Janson, Brian D" userId="17869c82-e820-4f0b-9ef4-6bb812314540" providerId="ADAL" clId="{D83BDF20-CA77-4C8E-846F-1118BBD98905}" dt="2023-09-12T22:27:31.103" v="265" actId="20577"/>
          <ac:spMkLst>
            <pc:docMk/>
            <pc:sldMk cId="0" sldId="283"/>
            <ac:spMk id="2" creationId="{190DDF99-888B-4C70-AF23-5905CF6F8975}"/>
          </ac:spMkLst>
        </pc:spChg>
        <pc:spChg chg="mod">
          <ac:chgData name="Janson, Brian D" userId="17869c82-e820-4f0b-9ef4-6bb812314540" providerId="ADAL" clId="{D83BDF20-CA77-4C8E-846F-1118BBD98905}" dt="2023-09-12T22:28:16.898" v="286" actId="20577"/>
          <ac:spMkLst>
            <pc:docMk/>
            <pc:sldMk cId="0" sldId="283"/>
            <ac:spMk id="61" creationId="{7077E720-8C55-4120-9A04-8263771193F3}"/>
          </ac:spMkLst>
        </pc:spChg>
        <pc:spChg chg="mod">
          <ac:chgData name="Janson, Brian D" userId="17869c82-e820-4f0b-9ef4-6bb812314540" providerId="ADAL" clId="{D83BDF20-CA77-4C8E-846F-1118BBD98905}" dt="2023-09-12T22:28:42.622" v="292" actId="20577"/>
          <ac:spMkLst>
            <pc:docMk/>
            <pc:sldMk cId="0" sldId="283"/>
            <ac:spMk id="62" creationId="{2CD975C8-84A6-4AF0-9FE1-C4E429BC8360}"/>
          </ac:spMkLst>
        </pc:spChg>
        <pc:spChg chg="mod">
          <ac:chgData name="Janson, Brian D" userId="17869c82-e820-4f0b-9ef4-6bb812314540" providerId="ADAL" clId="{D83BDF20-CA77-4C8E-846F-1118BBD98905}" dt="2023-09-12T22:28:48.517" v="296" actId="20577"/>
          <ac:spMkLst>
            <pc:docMk/>
            <pc:sldMk cId="0" sldId="283"/>
            <ac:spMk id="63" creationId="{3DD01CA5-E26A-4D98-874A-5DD89ABE140B}"/>
          </ac:spMkLst>
        </pc:spChg>
        <pc:spChg chg="mod">
          <ac:chgData name="Janson, Brian D" userId="17869c82-e820-4f0b-9ef4-6bb812314540" providerId="ADAL" clId="{D83BDF20-CA77-4C8E-846F-1118BBD98905}" dt="2023-09-12T22:28:54.736" v="300" actId="20577"/>
          <ac:spMkLst>
            <pc:docMk/>
            <pc:sldMk cId="0" sldId="283"/>
            <ac:spMk id="64" creationId="{B97C9963-A039-436C-B8DB-E319A22B8952}"/>
          </ac:spMkLst>
        </pc:spChg>
        <pc:spChg chg="del mod">
          <ac:chgData name="Janson, Brian D" userId="17869c82-e820-4f0b-9ef4-6bb812314540" providerId="ADAL" clId="{D83BDF20-CA77-4C8E-846F-1118BBD98905}" dt="2023-09-12T22:27:21.833" v="261" actId="478"/>
          <ac:spMkLst>
            <pc:docMk/>
            <pc:sldMk cId="0" sldId="283"/>
            <ac:spMk id="527" creationId="{00000000-0000-0000-0000-000000000000}"/>
          </ac:spMkLst>
        </pc:spChg>
        <pc:spChg chg="del mod">
          <ac:chgData name="Janson, Brian D" userId="17869c82-e820-4f0b-9ef4-6bb812314540" providerId="ADAL" clId="{D83BDF20-CA77-4C8E-846F-1118BBD98905}" dt="2023-09-12T22:27:55.794" v="274" actId="478"/>
          <ac:spMkLst>
            <pc:docMk/>
            <pc:sldMk cId="0" sldId="283"/>
            <ac:spMk id="555" creationId="{00000000-0000-0000-0000-000000000000}"/>
          </ac:spMkLst>
        </pc:spChg>
        <pc:spChg chg="del mod">
          <ac:chgData name="Janson, Brian D" userId="17869c82-e820-4f0b-9ef4-6bb812314540" providerId="ADAL" clId="{D83BDF20-CA77-4C8E-846F-1118BBD98905}" dt="2023-09-12T22:27:57.625" v="275" actId="478"/>
          <ac:spMkLst>
            <pc:docMk/>
            <pc:sldMk cId="0" sldId="283"/>
            <ac:spMk id="556" creationId="{00000000-0000-0000-0000-000000000000}"/>
          </ac:spMkLst>
        </pc:spChg>
        <pc:spChg chg="del mod">
          <ac:chgData name="Janson, Brian D" userId="17869c82-e820-4f0b-9ef4-6bb812314540" providerId="ADAL" clId="{D83BDF20-CA77-4C8E-846F-1118BBD98905}" dt="2023-09-12T22:28:04.841" v="280" actId="478"/>
          <ac:spMkLst>
            <pc:docMk/>
            <pc:sldMk cId="0" sldId="283"/>
            <ac:spMk id="557" creationId="{00000000-0000-0000-0000-000000000000}"/>
          </ac:spMkLst>
        </pc:spChg>
        <pc:spChg chg="del mod">
          <ac:chgData name="Janson, Brian D" userId="17869c82-e820-4f0b-9ef4-6bb812314540" providerId="ADAL" clId="{D83BDF20-CA77-4C8E-846F-1118BBD98905}" dt="2023-09-12T22:28:08.086" v="282" actId="478"/>
          <ac:spMkLst>
            <pc:docMk/>
            <pc:sldMk cId="0" sldId="283"/>
            <ac:spMk id="558" creationId="{00000000-0000-0000-0000-000000000000}"/>
          </ac:spMkLst>
        </pc:spChg>
        <pc:spChg chg="mod">
          <ac:chgData name="Janson, Brian D" userId="17869c82-e820-4f0b-9ef4-6bb812314540" providerId="ADAL" clId="{D83BDF20-CA77-4C8E-846F-1118BBD98905}" dt="2023-09-12T22:28:31.286" v="288" actId="14100"/>
          <ac:spMkLst>
            <pc:docMk/>
            <pc:sldMk cId="0" sldId="283"/>
            <ac:spMk id="561" creationId="{00000000-0000-0000-0000-000000000000}"/>
          </ac:spMkLst>
        </pc:spChg>
        <pc:grpChg chg="add del">
          <ac:chgData name="Janson, Brian D" userId="17869c82-e820-4f0b-9ef4-6bb812314540" providerId="ADAL" clId="{D83BDF20-CA77-4C8E-846F-1118BBD98905}" dt="2023-09-12T22:28:02.234" v="278" actId="478"/>
          <ac:grpSpMkLst>
            <pc:docMk/>
            <pc:sldMk cId="0" sldId="283"/>
            <ac:grpSpMk id="40" creationId="{488153B4-E512-4581-9093-E49F79A96BB5}"/>
          </ac:grpSpMkLst>
        </pc:gr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27:34.915" v="266"/>
              <pc2:cmMkLst xmlns:pc2="http://schemas.microsoft.com/office/powerpoint/2019/9/main/command">
                <pc:docMk/>
                <pc:sldMk cId="0" sldId="283"/>
                <pc2:cmMk id="{8F60FAA0-41DF-44C0-B92D-302A18F15DAD}"/>
              </pc2:cmMkLst>
            </pc226:cmChg>
          </p:ext>
        </pc:extLst>
      </pc:sldChg>
      <pc:sldChg chg="delSp modSp mod modCm">
        <pc:chgData name="Janson, Brian D" userId="17869c82-e820-4f0b-9ef4-6bb812314540" providerId="ADAL" clId="{D83BDF20-CA77-4C8E-846F-1118BBD98905}" dt="2023-09-12T22:30:48.060" v="333"/>
        <pc:sldMkLst>
          <pc:docMk/>
          <pc:sldMk cId="0" sldId="284"/>
        </pc:sldMkLst>
        <pc:spChg chg="del mod">
          <ac:chgData name="Janson, Brian D" userId="17869c82-e820-4f0b-9ef4-6bb812314540" providerId="ADAL" clId="{D83BDF20-CA77-4C8E-846F-1118BBD98905}" dt="2023-09-12T22:29:21.144" v="302" actId="478"/>
          <ac:spMkLst>
            <pc:docMk/>
            <pc:sldMk cId="0" sldId="284"/>
            <ac:spMk id="2" creationId="{062E8144-E90C-4915-AFE6-0B1B3758A020}"/>
          </ac:spMkLst>
        </pc:spChg>
        <pc:spChg chg="mod">
          <ac:chgData name="Janson, Brian D" userId="17869c82-e820-4f0b-9ef4-6bb812314540" providerId="ADAL" clId="{D83BDF20-CA77-4C8E-846F-1118BBD98905}" dt="2023-09-12T22:30:07.562" v="318" actId="20577"/>
          <ac:spMkLst>
            <pc:docMk/>
            <pc:sldMk cId="0" sldId="284"/>
            <ac:spMk id="61" creationId="{1B702F67-42B7-4290-A9FF-E74D4ECF6D37}"/>
          </ac:spMkLst>
        </pc:spChg>
        <pc:spChg chg="mod">
          <ac:chgData name="Janson, Brian D" userId="17869c82-e820-4f0b-9ef4-6bb812314540" providerId="ADAL" clId="{D83BDF20-CA77-4C8E-846F-1118BBD98905}" dt="2023-09-12T22:30:17.384" v="323" actId="20577"/>
          <ac:spMkLst>
            <pc:docMk/>
            <pc:sldMk cId="0" sldId="284"/>
            <ac:spMk id="62" creationId="{2514718F-3083-42BE-86E3-A39F56F77CFB}"/>
          </ac:spMkLst>
        </pc:spChg>
        <pc:spChg chg="mod">
          <ac:chgData name="Janson, Brian D" userId="17869c82-e820-4f0b-9ef4-6bb812314540" providerId="ADAL" clId="{D83BDF20-CA77-4C8E-846F-1118BBD98905}" dt="2023-09-12T22:30:24.872" v="327" actId="20577"/>
          <ac:spMkLst>
            <pc:docMk/>
            <pc:sldMk cId="0" sldId="284"/>
            <ac:spMk id="63" creationId="{9C4D7F58-A48D-4FFE-A18C-D04BEAA38232}"/>
          </ac:spMkLst>
        </pc:spChg>
        <pc:spChg chg="mod">
          <ac:chgData name="Janson, Brian D" userId="17869c82-e820-4f0b-9ef4-6bb812314540" providerId="ADAL" clId="{D83BDF20-CA77-4C8E-846F-1118BBD98905}" dt="2023-09-12T22:30:36.075" v="331" actId="20577"/>
          <ac:spMkLst>
            <pc:docMk/>
            <pc:sldMk cId="0" sldId="284"/>
            <ac:spMk id="64" creationId="{D989352E-3FF3-4797-A1CE-FADF7C9C749C}"/>
          </ac:spMkLst>
        </pc:spChg>
        <pc:spChg chg="mod">
          <ac:chgData name="Janson, Brian D" userId="17869c82-e820-4f0b-9ef4-6bb812314540" providerId="ADAL" clId="{D83BDF20-CA77-4C8E-846F-1118BBD98905}" dt="2023-09-12T22:29:32.898" v="306" actId="14100"/>
          <ac:spMkLst>
            <pc:docMk/>
            <pc:sldMk cId="0" sldId="284"/>
            <ac:spMk id="569" creationId="{00000000-0000-0000-0000-000000000000}"/>
          </ac:spMkLst>
        </pc:spChg>
        <pc:spChg chg="del mod">
          <ac:chgData name="Janson, Brian D" userId="17869c82-e820-4f0b-9ef4-6bb812314540" providerId="ADAL" clId="{D83BDF20-CA77-4C8E-846F-1118BBD98905}" dt="2023-09-12T22:29:52.283" v="308" actId="478"/>
          <ac:spMkLst>
            <pc:docMk/>
            <pc:sldMk cId="0" sldId="284"/>
            <ac:spMk id="597" creationId="{00000000-0000-0000-0000-000000000000}"/>
          </ac:spMkLst>
        </pc:spChg>
        <pc:spChg chg="del mod">
          <ac:chgData name="Janson, Brian D" userId="17869c82-e820-4f0b-9ef4-6bb812314540" providerId="ADAL" clId="{D83BDF20-CA77-4C8E-846F-1118BBD98905}" dt="2023-09-12T22:29:54.835" v="310" actId="478"/>
          <ac:spMkLst>
            <pc:docMk/>
            <pc:sldMk cId="0" sldId="284"/>
            <ac:spMk id="598" creationId="{00000000-0000-0000-0000-000000000000}"/>
          </ac:spMkLst>
        </pc:spChg>
        <pc:spChg chg="del mod">
          <ac:chgData name="Janson, Brian D" userId="17869c82-e820-4f0b-9ef4-6bb812314540" providerId="ADAL" clId="{D83BDF20-CA77-4C8E-846F-1118BBD98905}" dt="2023-09-12T22:29:57.217" v="312" actId="478"/>
          <ac:spMkLst>
            <pc:docMk/>
            <pc:sldMk cId="0" sldId="284"/>
            <ac:spMk id="599" creationId="{00000000-0000-0000-0000-000000000000}"/>
          </ac:spMkLst>
        </pc:spChg>
        <pc:spChg chg="del mod">
          <ac:chgData name="Janson, Brian D" userId="17869c82-e820-4f0b-9ef4-6bb812314540" providerId="ADAL" clId="{D83BDF20-CA77-4C8E-846F-1118BBD98905}" dt="2023-09-12T22:29:59.507" v="314" actId="478"/>
          <ac:spMkLst>
            <pc:docMk/>
            <pc:sldMk cId="0" sldId="284"/>
            <ac:spMk id="600" creationId="{00000000-0000-0000-0000-000000000000}"/>
          </ac:spMkLst>
        </pc:spChg>
        <pc:spChg chg="mod">
          <ac:chgData name="Janson, Brian D" userId="17869c82-e820-4f0b-9ef4-6bb812314540" providerId="ADAL" clId="{D83BDF20-CA77-4C8E-846F-1118BBD98905}" dt="2023-09-12T22:30:12.622" v="319" actId="14100"/>
          <ac:spMkLst>
            <pc:docMk/>
            <pc:sldMk cId="0" sldId="284"/>
            <ac:spMk id="602"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30:46.476" v="332"/>
              <pc2:cmMkLst xmlns:pc2="http://schemas.microsoft.com/office/powerpoint/2019/9/main/command">
                <pc:docMk/>
                <pc:sldMk cId="0" sldId="284"/>
                <pc2:cmMk id="{5B6CEB4E-A639-41FE-88DF-435983BB1545}"/>
              </pc2:cmMkLst>
            </pc226:cmChg>
            <pc226:cmChg xmlns:pc226="http://schemas.microsoft.com/office/powerpoint/2022/06/main/command" chg="mod">
              <pc226:chgData name="Janson, Brian D" userId="17869c82-e820-4f0b-9ef4-6bb812314540" providerId="ADAL" clId="{D83BDF20-CA77-4C8E-846F-1118BBD98905}" dt="2023-09-12T22:30:48.060" v="333"/>
              <pc2:cmMkLst xmlns:pc2="http://schemas.microsoft.com/office/powerpoint/2019/9/main/command">
                <pc:docMk/>
                <pc:sldMk cId="0" sldId="284"/>
                <pc2:cmMk id="{9A9F5D5B-560C-4DAD-A4DD-8C4A6DE2DD5A}"/>
              </pc2:cmMkLst>
            </pc226:cmChg>
          </p:ext>
        </pc:extLst>
      </pc:sldChg>
      <pc:sldChg chg="delSp modSp mod modCm">
        <pc:chgData name="Janson, Brian D" userId="17869c82-e820-4f0b-9ef4-6bb812314540" providerId="ADAL" clId="{D83BDF20-CA77-4C8E-846F-1118BBD98905}" dt="2023-09-12T22:31:49.394" v="356"/>
        <pc:sldMkLst>
          <pc:docMk/>
          <pc:sldMk cId="0" sldId="285"/>
        </pc:sldMkLst>
        <pc:spChg chg="mod">
          <ac:chgData name="Janson, Brian D" userId="17869c82-e820-4f0b-9ef4-6bb812314540" providerId="ADAL" clId="{D83BDF20-CA77-4C8E-846F-1118BBD98905}" dt="2023-09-12T22:31:29.074" v="343" actId="20577"/>
          <ac:spMkLst>
            <pc:docMk/>
            <pc:sldMk cId="0" sldId="285"/>
            <ac:spMk id="60" creationId="{75D92B91-D312-4255-9E24-2328072A0859}"/>
          </ac:spMkLst>
        </pc:spChg>
        <pc:spChg chg="mod">
          <ac:chgData name="Janson, Brian D" userId="17869c82-e820-4f0b-9ef4-6bb812314540" providerId="ADAL" clId="{D83BDF20-CA77-4C8E-846F-1118BBD98905}" dt="2023-09-12T22:31:33.451" v="347" actId="20577"/>
          <ac:spMkLst>
            <pc:docMk/>
            <pc:sldMk cId="0" sldId="285"/>
            <ac:spMk id="61" creationId="{A7967DD2-AAD2-4D4E-A91A-E476BC0A45AD}"/>
          </ac:spMkLst>
        </pc:spChg>
        <pc:spChg chg="mod">
          <ac:chgData name="Janson, Brian D" userId="17869c82-e820-4f0b-9ef4-6bb812314540" providerId="ADAL" clId="{D83BDF20-CA77-4C8E-846F-1118BBD98905}" dt="2023-09-12T22:31:36.857" v="351" actId="20577"/>
          <ac:spMkLst>
            <pc:docMk/>
            <pc:sldMk cId="0" sldId="285"/>
            <ac:spMk id="62" creationId="{B4447ED6-E689-4285-B566-DF1F48E96A05}"/>
          </ac:spMkLst>
        </pc:spChg>
        <pc:spChg chg="mod">
          <ac:chgData name="Janson, Brian D" userId="17869c82-e820-4f0b-9ef4-6bb812314540" providerId="ADAL" clId="{D83BDF20-CA77-4C8E-846F-1118BBD98905}" dt="2023-09-12T22:31:40.579" v="355" actId="20577"/>
          <ac:spMkLst>
            <pc:docMk/>
            <pc:sldMk cId="0" sldId="285"/>
            <ac:spMk id="63" creationId="{B3C9CE8F-5FBC-403A-998E-5010F85C409A}"/>
          </ac:spMkLst>
        </pc:spChg>
        <pc:spChg chg="mod">
          <ac:chgData name="Janson, Brian D" userId="17869c82-e820-4f0b-9ef4-6bb812314540" providerId="ADAL" clId="{D83BDF20-CA77-4C8E-846F-1118BBD98905}" dt="2023-09-12T22:30:54.615" v="334" actId="20577"/>
          <ac:spMkLst>
            <pc:docMk/>
            <pc:sldMk cId="0" sldId="285"/>
            <ac:spMk id="611" creationId="{00000000-0000-0000-0000-000000000000}"/>
          </ac:spMkLst>
        </pc:spChg>
        <pc:spChg chg="del mod">
          <ac:chgData name="Janson, Brian D" userId="17869c82-e820-4f0b-9ef4-6bb812314540" providerId="ADAL" clId="{D83BDF20-CA77-4C8E-846F-1118BBD98905}" dt="2023-09-12T22:30:58.829" v="336" actId="478"/>
          <ac:spMkLst>
            <pc:docMk/>
            <pc:sldMk cId="0" sldId="285"/>
            <ac:spMk id="639" creationId="{00000000-0000-0000-0000-000000000000}"/>
          </ac:spMkLst>
        </pc:spChg>
        <pc:spChg chg="del mod">
          <ac:chgData name="Janson, Brian D" userId="17869c82-e820-4f0b-9ef4-6bb812314540" providerId="ADAL" clId="{D83BDF20-CA77-4C8E-846F-1118BBD98905}" dt="2023-09-12T22:31:01.002" v="338" actId="478"/>
          <ac:spMkLst>
            <pc:docMk/>
            <pc:sldMk cId="0" sldId="285"/>
            <ac:spMk id="640" creationId="{00000000-0000-0000-0000-000000000000}"/>
          </ac:spMkLst>
        </pc:spChg>
        <pc:spChg chg="del">
          <ac:chgData name="Janson, Brian D" userId="17869c82-e820-4f0b-9ef4-6bb812314540" providerId="ADAL" clId="{D83BDF20-CA77-4C8E-846F-1118BBD98905}" dt="2023-09-12T22:31:03.239" v="339" actId="478"/>
          <ac:spMkLst>
            <pc:docMk/>
            <pc:sldMk cId="0" sldId="285"/>
            <ac:spMk id="641" creationId="{00000000-0000-0000-0000-000000000000}"/>
          </ac:spMkLst>
        </pc:spChg>
        <pc:spChg chg="del">
          <ac:chgData name="Janson, Brian D" userId="17869c82-e820-4f0b-9ef4-6bb812314540" providerId="ADAL" clId="{D83BDF20-CA77-4C8E-846F-1118BBD98905}" dt="2023-09-12T22:31:04.979" v="340" actId="478"/>
          <ac:spMkLst>
            <pc:docMk/>
            <pc:sldMk cId="0" sldId="285"/>
            <ac:spMk id="642" creationId="{00000000-0000-0000-0000-000000000000}"/>
          </ac:spMkLst>
        </pc:spChg>
        <pc:spChg chg="mod">
          <ac:chgData name="Janson, Brian D" userId="17869c82-e820-4f0b-9ef4-6bb812314540" providerId="ADAL" clId="{D83BDF20-CA77-4C8E-846F-1118BBD98905}" dt="2023-09-12T22:31:24.094" v="341" actId="14100"/>
          <ac:spMkLst>
            <pc:docMk/>
            <pc:sldMk cId="0" sldId="285"/>
            <ac:spMk id="644"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31:49.394" v="356"/>
              <pc2:cmMkLst xmlns:pc2="http://schemas.microsoft.com/office/powerpoint/2019/9/main/command">
                <pc:docMk/>
                <pc:sldMk cId="0" sldId="285"/>
                <pc2:cmMk id="{DAB4324E-740D-44DB-9A44-2EA6F9FF87F3}"/>
              </pc2:cmMkLst>
            </pc226:cmChg>
          </p:ext>
        </pc:extLst>
      </pc:sldChg>
      <pc:sldChg chg="delSp modSp mod modCm">
        <pc:chgData name="Janson, Brian D" userId="17869c82-e820-4f0b-9ef4-6bb812314540" providerId="ADAL" clId="{D83BDF20-CA77-4C8E-846F-1118BBD98905}" dt="2023-09-12T22:33:38.721" v="388"/>
        <pc:sldMkLst>
          <pc:docMk/>
          <pc:sldMk cId="0" sldId="286"/>
        </pc:sldMkLst>
        <pc:spChg chg="mod">
          <ac:chgData name="Janson, Brian D" userId="17869c82-e820-4f0b-9ef4-6bb812314540" providerId="ADAL" clId="{D83BDF20-CA77-4C8E-846F-1118BBD98905}" dt="2023-09-12T22:32:37.649" v="372" actId="20577"/>
          <ac:spMkLst>
            <pc:docMk/>
            <pc:sldMk cId="0" sldId="286"/>
            <ac:spMk id="2" creationId="{8132C3A6-549B-4558-A0B5-5B9C47338495}"/>
          </ac:spMkLst>
        </pc:spChg>
        <pc:spChg chg="mod">
          <ac:chgData name="Janson, Brian D" userId="17869c82-e820-4f0b-9ef4-6bb812314540" providerId="ADAL" clId="{D83BDF20-CA77-4C8E-846F-1118BBD98905}" dt="2023-09-12T22:33:17.750" v="375" actId="6549"/>
          <ac:spMkLst>
            <pc:docMk/>
            <pc:sldMk cId="0" sldId="286"/>
            <ac:spMk id="61" creationId="{112D4FAC-BCB9-464E-9D4C-D0B90890E576}"/>
          </ac:spMkLst>
        </pc:spChg>
        <pc:spChg chg="mod">
          <ac:chgData name="Janson, Brian D" userId="17869c82-e820-4f0b-9ef4-6bb812314540" providerId="ADAL" clId="{D83BDF20-CA77-4C8E-846F-1118BBD98905}" dt="2023-09-12T22:33:22.389" v="379" actId="20577"/>
          <ac:spMkLst>
            <pc:docMk/>
            <pc:sldMk cId="0" sldId="286"/>
            <ac:spMk id="62" creationId="{7E57260E-FB04-4276-8AA3-3043A6B49E14}"/>
          </ac:spMkLst>
        </pc:spChg>
        <pc:spChg chg="mod">
          <ac:chgData name="Janson, Brian D" userId="17869c82-e820-4f0b-9ef4-6bb812314540" providerId="ADAL" clId="{D83BDF20-CA77-4C8E-846F-1118BBD98905}" dt="2023-09-12T22:33:25.717" v="383" actId="20577"/>
          <ac:spMkLst>
            <pc:docMk/>
            <pc:sldMk cId="0" sldId="286"/>
            <ac:spMk id="63" creationId="{CC5CD8ED-580C-4123-9488-8E136CFA0C5C}"/>
          </ac:spMkLst>
        </pc:spChg>
        <pc:spChg chg="mod">
          <ac:chgData name="Janson, Brian D" userId="17869c82-e820-4f0b-9ef4-6bb812314540" providerId="ADAL" clId="{D83BDF20-CA77-4C8E-846F-1118BBD98905}" dt="2023-09-12T22:33:29.744" v="387" actId="20577"/>
          <ac:spMkLst>
            <pc:docMk/>
            <pc:sldMk cId="0" sldId="286"/>
            <ac:spMk id="64" creationId="{41AA5A41-AEC7-41CC-9AA6-BEC2AEAF7406}"/>
          </ac:spMkLst>
        </pc:spChg>
        <pc:spChg chg="del mod">
          <ac:chgData name="Janson, Brian D" userId="17869c82-e820-4f0b-9ef4-6bb812314540" providerId="ADAL" clId="{D83BDF20-CA77-4C8E-846F-1118BBD98905}" dt="2023-09-12T22:32:17.958" v="367" actId="478"/>
          <ac:spMkLst>
            <pc:docMk/>
            <pc:sldMk cId="0" sldId="286"/>
            <ac:spMk id="652" creationId="{00000000-0000-0000-0000-000000000000}"/>
          </ac:spMkLst>
        </pc:spChg>
        <pc:spChg chg="del mod">
          <ac:chgData name="Janson, Brian D" userId="17869c82-e820-4f0b-9ef4-6bb812314540" providerId="ADAL" clId="{D83BDF20-CA77-4C8E-846F-1118BBD98905}" dt="2023-09-12T22:31:57.705" v="358" actId="478"/>
          <ac:spMkLst>
            <pc:docMk/>
            <pc:sldMk cId="0" sldId="286"/>
            <ac:spMk id="680" creationId="{00000000-0000-0000-0000-000000000000}"/>
          </ac:spMkLst>
        </pc:spChg>
        <pc:spChg chg="del">
          <ac:chgData name="Janson, Brian D" userId="17869c82-e820-4f0b-9ef4-6bb812314540" providerId="ADAL" clId="{D83BDF20-CA77-4C8E-846F-1118BBD98905}" dt="2023-09-12T22:32:00.859" v="359" actId="478"/>
          <ac:spMkLst>
            <pc:docMk/>
            <pc:sldMk cId="0" sldId="286"/>
            <ac:spMk id="681" creationId="{00000000-0000-0000-0000-000000000000}"/>
          </ac:spMkLst>
        </pc:spChg>
        <pc:spChg chg="del">
          <ac:chgData name="Janson, Brian D" userId="17869c82-e820-4f0b-9ef4-6bb812314540" providerId="ADAL" clId="{D83BDF20-CA77-4C8E-846F-1118BBD98905}" dt="2023-09-12T22:32:02.393" v="360" actId="478"/>
          <ac:spMkLst>
            <pc:docMk/>
            <pc:sldMk cId="0" sldId="286"/>
            <ac:spMk id="682" creationId="{00000000-0000-0000-0000-000000000000}"/>
          </ac:spMkLst>
        </pc:spChg>
        <pc:spChg chg="del">
          <ac:chgData name="Janson, Brian D" userId="17869c82-e820-4f0b-9ef4-6bb812314540" providerId="ADAL" clId="{D83BDF20-CA77-4C8E-846F-1118BBD98905}" dt="2023-09-12T22:32:03.895" v="361" actId="478"/>
          <ac:spMkLst>
            <pc:docMk/>
            <pc:sldMk cId="0" sldId="286"/>
            <ac:spMk id="683" creationId="{00000000-0000-0000-0000-000000000000}"/>
          </ac:spMkLst>
        </pc:spChg>
        <pc:spChg chg="mod">
          <ac:chgData name="Janson, Brian D" userId="17869c82-e820-4f0b-9ef4-6bb812314540" providerId="ADAL" clId="{D83BDF20-CA77-4C8E-846F-1118BBD98905}" dt="2023-09-12T22:32:58.621" v="373" actId="14100"/>
          <ac:spMkLst>
            <pc:docMk/>
            <pc:sldMk cId="0" sldId="286"/>
            <ac:spMk id="685"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33:38.721" v="388"/>
              <pc2:cmMkLst xmlns:pc2="http://schemas.microsoft.com/office/powerpoint/2019/9/main/command">
                <pc:docMk/>
                <pc:sldMk cId="0" sldId="286"/>
                <pc2:cmMk id="{C1A9C561-1884-45FC-93AF-107E97A23976}"/>
              </pc2:cmMkLst>
            </pc226:cmChg>
          </p:ext>
        </pc:extLst>
      </pc:sldChg>
      <pc:sldChg chg="delSp modSp mod modCm">
        <pc:chgData name="Janson, Brian D" userId="17869c82-e820-4f0b-9ef4-6bb812314540" providerId="ADAL" clId="{D83BDF20-CA77-4C8E-846F-1118BBD98905}" dt="2023-09-12T22:35:31.328" v="421"/>
        <pc:sldMkLst>
          <pc:docMk/>
          <pc:sldMk cId="0" sldId="287"/>
        </pc:sldMkLst>
        <pc:spChg chg="mod">
          <ac:chgData name="Janson, Brian D" userId="17869c82-e820-4f0b-9ef4-6bb812314540" providerId="ADAL" clId="{D83BDF20-CA77-4C8E-846F-1118BBD98905}" dt="2023-09-12T22:34:30.820" v="398" actId="20577"/>
          <ac:spMkLst>
            <pc:docMk/>
            <pc:sldMk cId="0" sldId="287"/>
            <ac:spMk id="2" creationId="{DEF60009-9AC1-4F21-A047-269C38C6C51B}"/>
          </ac:spMkLst>
        </pc:spChg>
        <pc:spChg chg="mod">
          <ac:chgData name="Janson, Brian D" userId="17869c82-e820-4f0b-9ef4-6bb812314540" providerId="ADAL" clId="{D83BDF20-CA77-4C8E-846F-1118BBD98905}" dt="2023-09-12T22:35:02.328" v="408" actId="6549"/>
          <ac:spMkLst>
            <pc:docMk/>
            <pc:sldMk cId="0" sldId="287"/>
            <ac:spMk id="62" creationId="{C1F84981-8788-4782-ADD1-89F2D0610EEF}"/>
          </ac:spMkLst>
        </pc:spChg>
        <pc:spChg chg="mod">
          <ac:chgData name="Janson, Brian D" userId="17869c82-e820-4f0b-9ef4-6bb812314540" providerId="ADAL" clId="{D83BDF20-CA77-4C8E-846F-1118BBD98905}" dt="2023-09-12T22:35:11.064" v="412" actId="20577"/>
          <ac:spMkLst>
            <pc:docMk/>
            <pc:sldMk cId="0" sldId="287"/>
            <ac:spMk id="63" creationId="{7603C095-AB91-47FD-AE8A-10499D6DFD1E}"/>
          </ac:spMkLst>
        </pc:spChg>
        <pc:spChg chg="mod">
          <ac:chgData name="Janson, Brian D" userId="17869c82-e820-4f0b-9ef4-6bb812314540" providerId="ADAL" clId="{D83BDF20-CA77-4C8E-846F-1118BBD98905}" dt="2023-09-12T22:35:15.290" v="416" actId="20577"/>
          <ac:spMkLst>
            <pc:docMk/>
            <pc:sldMk cId="0" sldId="287"/>
            <ac:spMk id="64" creationId="{3D06C511-FDA3-41BB-84F4-97EB7D413FEA}"/>
          </ac:spMkLst>
        </pc:spChg>
        <pc:spChg chg="mod">
          <ac:chgData name="Janson, Brian D" userId="17869c82-e820-4f0b-9ef4-6bb812314540" providerId="ADAL" clId="{D83BDF20-CA77-4C8E-846F-1118BBD98905}" dt="2023-09-12T22:35:19.694" v="420" actId="20577"/>
          <ac:spMkLst>
            <pc:docMk/>
            <pc:sldMk cId="0" sldId="287"/>
            <ac:spMk id="65" creationId="{AC8E24CA-A3E7-466E-A22F-CD6FD21E6826}"/>
          </ac:spMkLst>
        </pc:spChg>
        <pc:spChg chg="del mod">
          <ac:chgData name="Janson, Brian D" userId="17869c82-e820-4f0b-9ef4-6bb812314540" providerId="ADAL" clId="{D83BDF20-CA77-4C8E-846F-1118BBD98905}" dt="2023-09-12T22:33:53.057" v="390" actId="478"/>
          <ac:spMkLst>
            <pc:docMk/>
            <pc:sldMk cId="0" sldId="287"/>
            <ac:spMk id="694" creationId="{00000000-0000-0000-0000-000000000000}"/>
          </ac:spMkLst>
        </pc:spChg>
        <pc:spChg chg="del">
          <ac:chgData name="Janson, Brian D" userId="17869c82-e820-4f0b-9ef4-6bb812314540" providerId="ADAL" clId="{D83BDF20-CA77-4C8E-846F-1118BBD98905}" dt="2023-09-12T22:34:35.947" v="399" actId="478"/>
          <ac:spMkLst>
            <pc:docMk/>
            <pc:sldMk cId="0" sldId="287"/>
            <ac:spMk id="722" creationId="{00000000-0000-0000-0000-000000000000}"/>
          </ac:spMkLst>
        </pc:spChg>
        <pc:spChg chg="del">
          <ac:chgData name="Janson, Brian D" userId="17869c82-e820-4f0b-9ef4-6bb812314540" providerId="ADAL" clId="{D83BDF20-CA77-4C8E-846F-1118BBD98905}" dt="2023-09-12T22:34:37.642" v="400" actId="478"/>
          <ac:spMkLst>
            <pc:docMk/>
            <pc:sldMk cId="0" sldId="287"/>
            <ac:spMk id="723" creationId="{00000000-0000-0000-0000-000000000000}"/>
          </ac:spMkLst>
        </pc:spChg>
        <pc:spChg chg="del mod">
          <ac:chgData name="Janson, Brian D" userId="17869c82-e820-4f0b-9ef4-6bb812314540" providerId="ADAL" clId="{D83BDF20-CA77-4C8E-846F-1118BBD98905}" dt="2023-09-12T22:34:43.165" v="403" actId="478"/>
          <ac:spMkLst>
            <pc:docMk/>
            <pc:sldMk cId="0" sldId="287"/>
            <ac:spMk id="724" creationId="{00000000-0000-0000-0000-000000000000}"/>
          </ac:spMkLst>
        </pc:spChg>
        <pc:spChg chg="del">
          <ac:chgData name="Janson, Brian D" userId="17869c82-e820-4f0b-9ef4-6bb812314540" providerId="ADAL" clId="{D83BDF20-CA77-4C8E-846F-1118BBD98905}" dt="2023-09-12T22:34:40.208" v="401" actId="478"/>
          <ac:spMkLst>
            <pc:docMk/>
            <pc:sldMk cId="0" sldId="287"/>
            <ac:spMk id="725" creationId="{00000000-0000-0000-0000-000000000000}"/>
          </ac:spMkLst>
        </pc:spChg>
        <pc:spChg chg="mod">
          <ac:chgData name="Janson, Brian D" userId="17869c82-e820-4f0b-9ef4-6bb812314540" providerId="ADAL" clId="{D83BDF20-CA77-4C8E-846F-1118BBD98905}" dt="2023-09-12T22:34:55.798" v="404" actId="14100"/>
          <ac:spMkLst>
            <pc:docMk/>
            <pc:sldMk cId="0" sldId="287"/>
            <ac:spMk id="727"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35:31.328" v="421"/>
              <pc2:cmMkLst xmlns:pc2="http://schemas.microsoft.com/office/powerpoint/2019/9/main/command">
                <pc:docMk/>
                <pc:sldMk cId="0" sldId="287"/>
                <pc2:cmMk id="{23B6560A-A7E9-49D1-957A-26631D10F8D5}"/>
              </pc2:cmMkLst>
            </pc226:cmChg>
          </p:ext>
        </pc:extLst>
      </pc:sldChg>
      <pc:sldChg chg="delSp modSp mod modCm">
        <pc:chgData name="Janson, Brian D" userId="17869c82-e820-4f0b-9ef4-6bb812314540" providerId="ADAL" clId="{D83BDF20-CA77-4C8E-846F-1118BBD98905}" dt="2023-09-12T22:37:02.605" v="445"/>
        <pc:sldMkLst>
          <pc:docMk/>
          <pc:sldMk cId="0" sldId="288"/>
        </pc:sldMkLst>
        <pc:spChg chg="mod">
          <ac:chgData name="Janson, Brian D" userId="17869c82-e820-4f0b-9ef4-6bb812314540" providerId="ADAL" clId="{D83BDF20-CA77-4C8E-846F-1118BBD98905}" dt="2023-09-12T22:35:49.084" v="425" actId="20577"/>
          <ac:spMkLst>
            <pc:docMk/>
            <pc:sldMk cId="0" sldId="288"/>
            <ac:spMk id="3" creationId="{90350E78-181F-437E-9947-D9E51BE4281B}"/>
          </ac:spMkLst>
        </pc:spChg>
        <pc:spChg chg="mod">
          <ac:chgData name="Janson, Brian D" userId="17869c82-e820-4f0b-9ef4-6bb812314540" providerId="ADAL" clId="{D83BDF20-CA77-4C8E-846F-1118BBD98905}" dt="2023-09-12T22:36:43.465" v="432" actId="20577"/>
          <ac:spMkLst>
            <pc:docMk/>
            <pc:sldMk cId="0" sldId="288"/>
            <ac:spMk id="62" creationId="{66E019FE-D674-47DA-888A-846251B5756C}"/>
          </ac:spMkLst>
        </pc:spChg>
        <pc:spChg chg="mod">
          <ac:chgData name="Janson, Brian D" userId="17869c82-e820-4f0b-9ef4-6bb812314540" providerId="ADAL" clId="{D83BDF20-CA77-4C8E-846F-1118BBD98905}" dt="2023-09-12T22:36:47.216" v="436" actId="20577"/>
          <ac:spMkLst>
            <pc:docMk/>
            <pc:sldMk cId="0" sldId="288"/>
            <ac:spMk id="63" creationId="{752564C4-0E22-4FC7-8783-C752714708B9}"/>
          </ac:spMkLst>
        </pc:spChg>
        <pc:spChg chg="mod">
          <ac:chgData name="Janson, Brian D" userId="17869c82-e820-4f0b-9ef4-6bb812314540" providerId="ADAL" clId="{D83BDF20-CA77-4C8E-846F-1118BBD98905}" dt="2023-09-12T22:36:53.112" v="440" actId="6549"/>
          <ac:spMkLst>
            <pc:docMk/>
            <pc:sldMk cId="0" sldId="288"/>
            <ac:spMk id="64" creationId="{EC0CBC60-7416-4E96-86AF-DD3B4F1EE135}"/>
          </ac:spMkLst>
        </pc:spChg>
        <pc:spChg chg="mod">
          <ac:chgData name="Janson, Brian D" userId="17869c82-e820-4f0b-9ef4-6bb812314540" providerId="ADAL" clId="{D83BDF20-CA77-4C8E-846F-1118BBD98905}" dt="2023-09-12T22:36:57.990" v="444" actId="20577"/>
          <ac:spMkLst>
            <pc:docMk/>
            <pc:sldMk cId="0" sldId="288"/>
            <ac:spMk id="65" creationId="{A83AB280-2A52-4B3C-B12E-7EB56A288AA3}"/>
          </ac:spMkLst>
        </pc:spChg>
        <pc:spChg chg="del">
          <ac:chgData name="Janson, Brian D" userId="17869c82-e820-4f0b-9ef4-6bb812314540" providerId="ADAL" clId="{D83BDF20-CA77-4C8E-846F-1118BBD98905}" dt="2023-09-12T22:36:02.624" v="426" actId="478"/>
          <ac:spMkLst>
            <pc:docMk/>
            <pc:sldMk cId="0" sldId="288"/>
            <ac:spMk id="765" creationId="{00000000-0000-0000-0000-000000000000}"/>
          </ac:spMkLst>
        </pc:spChg>
        <pc:spChg chg="del">
          <ac:chgData name="Janson, Brian D" userId="17869c82-e820-4f0b-9ef4-6bb812314540" providerId="ADAL" clId="{D83BDF20-CA77-4C8E-846F-1118BBD98905}" dt="2023-09-12T22:36:04.226" v="427" actId="478"/>
          <ac:spMkLst>
            <pc:docMk/>
            <pc:sldMk cId="0" sldId="288"/>
            <ac:spMk id="766" creationId="{00000000-0000-0000-0000-000000000000}"/>
          </ac:spMkLst>
        </pc:spChg>
        <pc:spChg chg="del">
          <ac:chgData name="Janson, Brian D" userId="17869c82-e820-4f0b-9ef4-6bb812314540" providerId="ADAL" clId="{D83BDF20-CA77-4C8E-846F-1118BBD98905}" dt="2023-09-12T22:36:05.527" v="428" actId="478"/>
          <ac:spMkLst>
            <pc:docMk/>
            <pc:sldMk cId="0" sldId="288"/>
            <ac:spMk id="767" creationId="{00000000-0000-0000-0000-000000000000}"/>
          </ac:spMkLst>
        </pc:spChg>
        <pc:spChg chg="del">
          <ac:chgData name="Janson, Brian D" userId="17869c82-e820-4f0b-9ef4-6bb812314540" providerId="ADAL" clId="{D83BDF20-CA77-4C8E-846F-1118BBD98905}" dt="2023-09-12T22:36:08.364" v="429" actId="478"/>
          <ac:spMkLst>
            <pc:docMk/>
            <pc:sldMk cId="0" sldId="288"/>
            <ac:spMk id="768" creationId="{00000000-0000-0000-0000-000000000000}"/>
          </ac:spMkLst>
        </pc:spChg>
        <pc:spChg chg="mod">
          <ac:chgData name="Janson, Brian D" userId="17869c82-e820-4f0b-9ef4-6bb812314540" providerId="ADAL" clId="{D83BDF20-CA77-4C8E-846F-1118BBD98905}" dt="2023-09-12T22:36:23.653" v="430" actId="14100"/>
          <ac:spMkLst>
            <pc:docMk/>
            <pc:sldMk cId="0" sldId="288"/>
            <ac:spMk id="770"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37:02.605" v="445"/>
              <pc2:cmMkLst xmlns:pc2="http://schemas.microsoft.com/office/powerpoint/2019/9/main/command">
                <pc:docMk/>
                <pc:sldMk cId="0" sldId="288"/>
                <pc2:cmMk id="{D78752F9-510E-43A6-BA67-C2108AE3D083}"/>
              </pc2:cmMkLst>
            </pc226:cmChg>
          </p:ext>
        </pc:extLst>
      </pc:sldChg>
      <pc:sldChg chg="delSp modSp mod modCm">
        <pc:chgData name="Janson, Brian D" userId="17869c82-e820-4f0b-9ef4-6bb812314540" providerId="ADAL" clId="{D83BDF20-CA77-4C8E-846F-1118BBD98905}" dt="2023-09-12T22:38:47.083" v="474"/>
        <pc:sldMkLst>
          <pc:docMk/>
          <pc:sldMk cId="0" sldId="289"/>
        </pc:sldMkLst>
        <pc:spChg chg="mod">
          <ac:chgData name="Janson, Brian D" userId="17869c82-e820-4f0b-9ef4-6bb812314540" providerId="ADAL" clId="{D83BDF20-CA77-4C8E-846F-1118BBD98905}" dt="2023-09-12T22:37:32.940" v="451" actId="20577"/>
          <ac:spMkLst>
            <pc:docMk/>
            <pc:sldMk cId="0" sldId="289"/>
            <ac:spMk id="2" creationId="{078E409E-BDCF-48DD-ABE1-27D3251F91DC}"/>
          </ac:spMkLst>
        </pc:spChg>
        <pc:spChg chg="mod">
          <ac:chgData name="Janson, Brian D" userId="17869c82-e820-4f0b-9ef4-6bb812314540" providerId="ADAL" clId="{D83BDF20-CA77-4C8E-846F-1118BBD98905}" dt="2023-09-12T22:38:04.444" v="459" actId="6549"/>
          <ac:spMkLst>
            <pc:docMk/>
            <pc:sldMk cId="0" sldId="289"/>
            <ac:spMk id="64" creationId="{8BC2AF20-E527-401E-A606-D1315F340E10}"/>
          </ac:spMkLst>
        </pc:spChg>
        <pc:spChg chg="mod">
          <ac:chgData name="Janson, Brian D" userId="17869c82-e820-4f0b-9ef4-6bb812314540" providerId="ADAL" clId="{D83BDF20-CA77-4C8E-846F-1118BBD98905}" dt="2023-09-12T22:38:15.071" v="464" actId="20577"/>
          <ac:spMkLst>
            <pc:docMk/>
            <pc:sldMk cId="0" sldId="289"/>
            <ac:spMk id="65" creationId="{E4A493E3-5170-4B47-9C83-46C64BCE40E8}"/>
          </ac:spMkLst>
        </pc:spChg>
        <pc:spChg chg="mod">
          <ac:chgData name="Janson, Brian D" userId="17869c82-e820-4f0b-9ef4-6bb812314540" providerId="ADAL" clId="{D83BDF20-CA77-4C8E-846F-1118BBD98905}" dt="2023-09-12T22:38:19.633" v="466" actId="6549"/>
          <ac:spMkLst>
            <pc:docMk/>
            <pc:sldMk cId="0" sldId="289"/>
            <ac:spMk id="66" creationId="{A6F4C089-A877-4499-B795-FF4BCB55C9B4}"/>
          </ac:spMkLst>
        </pc:spChg>
        <pc:spChg chg="del">
          <ac:chgData name="Janson, Brian D" userId="17869c82-e820-4f0b-9ef4-6bb812314540" providerId="ADAL" clId="{D83BDF20-CA77-4C8E-846F-1118BBD98905}" dt="2023-09-12T22:38:31.319" v="471" actId="478"/>
          <ac:spMkLst>
            <pc:docMk/>
            <pc:sldMk cId="0" sldId="289"/>
            <ac:spMk id="67" creationId="{B5EE69AD-3391-431A-B8E9-3B42ED07B10B}"/>
          </ac:spMkLst>
        </pc:spChg>
        <pc:spChg chg="del mod">
          <ac:chgData name="Janson, Brian D" userId="17869c82-e820-4f0b-9ef4-6bb812314540" providerId="ADAL" clId="{D83BDF20-CA77-4C8E-846F-1118BBD98905}" dt="2023-09-12T22:37:23.234" v="447" actId="478"/>
          <ac:spMkLst>
            <pc:docMk/>
            <pc:sldMk cId="0" sldId="289"/>
            <ac:spMk id="780" creationId="{00000000-0000-0000-0000-000000000000}"/>
          </ac:spMkLst>
        </pc:spChg>
        <pc:spChg chg="del">
          <ac:chgData name="Janson, Brian D" userId="17869c82-e820-4f0b-9ef4-6bb812314540" providerId="ADAL" clId="{D83BDF20-CA77-4C8E-846F-1118BBD98905}" dt="2023-09-12T22:37:47.804" v="452" actId="478"/>
          <ac:spMkLst>
            <pc:docMk/>
            <pc:sldMk cId="0" sldId="289"/>
            <ac:spMk id="808" creationId="{00000000-0000-0000-0000-000000000000}"/>
          </ac:spMkLst>
        </pc:spChg>
        <pc:spChg chg="del">
          <ac:chgData name="Janson, Brian D" userId="17869c82-e820-4f0b-9ef4-6bb812314540" providerId="ADAL" clId="{D83BDF20-CA77-4C8E-846F-1118BBD98905}" dt="2023-09-12T22:37:50.010" v="453" actId="478"/>
          <ac:spMkLst>
            <pc:docMk/>
            <pc:sldMk cId="0" sldId="289"/>
            <ac:spMk id="809" creationId="{00000000-0000-0000-0000-000000000000}"/>
          </ac:spMkLst>
        </pc:spChg>
        <pc:spChg chg="del">
          <ac:chgData name="Janson, Brian D" userId="17869c82-e820-4f0b-9ef4-6bb812314540" providerId="ADAL" clId="{D83BDF20-CA77-4C8E-846F-1118BBD98905}" dt="2023-09-12T22:37:52.248" v="454" actId="478"/>
          <ac:spMkLst>
            <pc:docMk/>
            <pc:sldMk cId="0" sldId="289"/>
            <ac:spMk id="810" creationId="{00000000-0000-0000-0000-000000000000}"/>
          </ac:spMkLst>
        </pc:spChg>
        <pc:spChg chg="mod">
          <ac:chgData name="Janson, Brian D" userId="17869c82-e820-4f0b-9ef4-6bb812314540" providerId="ADAL" clId="{D83BDF20-CA77-4C8E-846F-1118BBD98905}" dt="2023-09-12T22:38:42.485" v="473" actId="1076"/>
          <ac:spMkLst>
            <pc:docMk/>
            <pc:sldMk cId="0" sldId="289"/>
            <ac:spMk id="811" creationId="{00000000-0000-0000-0000-000000000000}"/>
          </ac:spMkLst>
        </pc:spChg>
        <pc:spChg chg="mod">
          <ac:chgData name="Janson, Brian D" userId="17869c82-e820-4f0b-9ef4-6bb812314540" providerId="ADAL" clId="{D83BDF20-CA77-4C8E-846F-1118BBD98905}" dt="2023-09-12T22:38:11.766" v="460" actId="14100"/>
          <ac:spMkLst>
            <pc:docMk/>
            <pc:sldMk cId="0" sldId="289"/>
            <ac:spMk id="813"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38:47.083" v="474"/>
              <pc2:cmMkLst xmlns:pc2="http://schemas.microsoft.com/office/powerpoint/2019/9/main/command">
                <pc:docMk/>
                <pc:sldMk cId="0" sldId="289"/>
                <pc2:cmMk id="{7A4D442E-E488-48AB-A361-39B7A6A327A3}"/>
              </pc2:cmMkLst>
            </pc226:cmChg>
          </p:ext>
        </pc:extLst>
      </pc:sldChg>
      <pc:sldChg chg="delSp modSp mod modCm">
        <pc:chgData name="Janson, Brian D" userId="17869c82-e820-4f0b-9ef4-6bb812314540" providerId="ADAL" clId="{D83BDF20-CA77-4C8E-846F-1118BBD98905}" dt="2023-09-12T22:42:08.545" v="525"/>
        <pc:sldMkLst>
          <pc:docMk/>
          <pc:sldMk cId="0" sldId="290"/>
        </pc:sldMkLst>
        <pc:spChg chg="del mod">
          <ac:chgData name="Janson, Brian D" userId="17869c82-e820-4f0b-9ef4-6bb812314540" providerId="ADAL" clId="{D83BDF20-CA77-4C8E-846F-1118BBD98905}" dt="2023-09-12T22:41:01.385" v="503" actId="478"/>
          <ac:spMkLst>
            <pc:docMk/>
            <pc:sldMk cId="0" sldId="290"/>
            <ac:spMk id="2" creationId="{7D4B3F8C-2037-4EDD-BD2C-F5B4667D4C16}"/>
          </ac:spMkLst>
        </pc:spChg>
        <pc:spChg chg="mod">
          <ac:chgData name="Janson, Brian D" userId="17869c82-e820-4f0b-9ef4-6bb812314540" providerId="ADAL" clId="{D83BDF20-CA77-4C8E-846F-1118BBD98905}" dt="2023-09-12T22:41:29.626" v="510" actId="20577"/>
          <ac:spMkLst>
            <pc:docMk/>
            <pc:sldMk cId="0" sldId="290"/>
            <ac:spMk id="64" creationId="{8BFAB491-EFBF-4534-A919-71372A0D46FC}"/>
          </ac:spMkLst>
        </pc:spChg>
        <pc:spChg chg="mod">
          <ac:chgData name="Janson, Brian D" userId="17869c82-e820-4f0b-9ef4-6bb812314540" providerId="ADAL" clId="{D83BDF20-CA77-4C8E-846F-1118BBD98905}" dt="2023-09-12T22:41:33.688" v="514" actId="20577"/>
          <ac:spMkLst>
            <pc:docMk/>
            <pc:sldMk cId="0" sldId="290"/>
            <ac:spMk id="65" creationId="{D390EE58-273E-4BF3-B4C6-49136B5C7C4E}"/>
          </ac:spMkLst>
        </pc:spChg>
        <pc:spChg chg="mod">
          <ac:chgData name="Janson, Brian D" userId="17869c82-e820-4f0b-9ef4-6bb812314540" providerId="ADAL" clId="{D83BDF20-CA77-4C8E-846F-1118BBD98905}" dt="2023-09-12T22:41:37.643" v="518" actId="20577"/>
          <ac:spMkLst>
            <pc:docMk/>
            <pc:sldMk cId="0" sldId="290"/>
            <ac:spMk id="66" creationId="{9FEE1C1A-9038-4968-ACA3-868CDF25B28E}"/>
          </ac:spMkLst>
        </pc:spChg>
        <pc:spChg chg="mod">
          <ac:chgData name="Janson, Brian D" userId="17869c82-e820-4f0b-9ef4-6bb812314540" providerId="ADAL" clId="{D83BDF20-CA77-4C8E-846F-1118BBD98905}" dt="2023-09-12T22:41:41.450" v="522" actId="20577"/>
          <ac:spMkLst>
            <pc:docMk/>
            <pc:sldMk cId="0" sldId="290"/>
            <ac:spMk id="67" creationId="{70071BF7-3011-4160-9AC5-9E5A2640D4D4}"/>
          </ac:spMkLst>
        </pc:spChg>
        <pc:spChg chg="mod">
          <ac:chgData name="Janson, Brian D" userId="17869c82-e820-4f0b-9ef4-6bb812314540" providerId="ADAL" clId="{D83BDF20-CA77-4C8E-846F-1118BBD98905}" dt="2023-09-12T22:41:07.799" v="507"/>
          <ac:spMkLst>
            <pc:docMk/>
            <pc:sldMk cId="0" sldId="290"/>
            <ac:spMk id="825" creationId="{00000000-0000-0000-0000-000000000000}"/>
          </ac:spMkLst>
        </pc:spChg>
        <pc:spChg chg="del">
          <ac:chgData name="Janson, Brian D" userId="17869c82-e820-4f0b-9ef4-6bb812314540" providerId="ADAL" clId="{D83BDF20-CA77-4C8E-846F-1118BBD98905}" dt="2023-09-12T22:39:16.330" v="475" actId="478"/>
          <ac:spMkLst>
            <pc:docMk/>
            <pc:sldMk cId="0" sldId="290"/>
            <ac:spMk id="854" creationId="{00000000-0000-0000-0000-000000000000}"/>
          </ac:spMkLst>
        </pc:spChg>
        <pc:spChg chg="del">
          <ac:chgData name="Janson, Brian D" userId="17869c82-e820-4f0b-9ef4-6bb812314540" providerId="ADAL" clId="{D83BDF20-CA77-4C8E-846F-1118BBD98905}" dt="2023-09-12T22:39:19.490" v="476" actId="478"/>
          <ac:spMkLst>
            <pc:docMk/>
            <pc:sldMk cId="0" sldId="290"/>
            <ac:spMk id="855" creationId="{00000000-0000-0000-0000-000000000000}"/>
          </ac:spMkLst>
        </pc:spChg>
        <pc:spChg chg="del">
          <ac:chgData name="Janson, Brian D" userId="17869c82-e820-4f0b-9ef4-6bb812314540" providerId="ADAL" clId="{D83BDF20-CA77-4C8E-846F-1118BBD98905}" dt="2023-09-12T22:39:21.479" v="477" actId="478"/>
          <ac:spMkLst>
            <pc:docMk/>
            <pc:sldMk cId="0" sldId="290"/>
            <ac:spMk id="856" creationId="{00000000-0000-0000-0000-000000000000}"/>
          </ac:spMkLst>
        </pc:spChg>
        <pc:spChg chg="del mod">
          <ac:chgData name="Janson, Brian D" userId="17869c82-e820-4f0b-9ef4-6bb812314540" providerId="ADAL" clId="{D83BDF20-CA77-4C8E-846F-1118BBD98905}" dt="2023-09-12T22:39:23.702" v="479" actId="478"/>
          <ac:spMkLst>
            <pc:docMk/>
            <pc:sldMk cId="0" sldId="290"/>
            <ac:spMk id="857" creationId="{00000000-0000-0000-0000-000000000000}"/>
          </ac:spMkLst>
        </pc:spChg>
        <pc:spChg chg="mod">
          <ac:chgData name="Janson, Brian D" userId="17869c82-e820-4f0b-9ef4-6bb812314540" providerId="ADAL" clId="{D83BDF20-CA77-4C8E-846F-1118BBD98905}" dt="2023-09-12T22:41:24.653" v="508" actId="14100"/>
          <ac:spMkLst>
            <pc:docMk/>
            <pc:sldMk cId="0" sldId="290"/>
            <ac:spMk id="859"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42:08.545" v="525"/>
              <pc2:cmMkLst xmlns:pc2="http://schemas.microsoft.com/office/powerpoint/2019/9/main/command">
                <pc:docMk/>
                <pc:sldMk cId="0" sldId="290"/>
                <pc2:cmMk id="{EFB2B636-B71E-48EB-B03F-2CE33D6EAB1A}"/>
              </pc2:cmMkLst>
            </pc226:cmChg>
          </p:ext>
        </pc:extLst>
      </pc:sldChg>
      <pc:sldChg chg="addSp delSp modSp mod modCm">
        <pc:chgData name="Janson, Brian D" userId="17869c82-e820-4f0b-9ef4-6bb812314540" providerId="ADAL" clId="{D83BDF20-CA77-4C8E-846F-1118BBD98905}" dt="2023-09-12T22:43:19.694" v="555"/>
        <pc:sldMkLst>
          <pc:docMk/>
          <pc:sldMk cId="0" sldId="291"/>
        </pc:sldMkLst>
        <pc:spChg chg="del mod">
          <ac:chgData name="Janson, Brian D" userId="17869c82-e820-4f0b-9ef4-6bb812314540" providerId="ADAL" clId="{D83BDF20-CA77-4C8E-846F-1118BBD98905}" dt="2023-09-12T22:42:19.224" v="527" actId="478"/>
          <ac:spMkLst>
            <pc:docMk/>
            <pc:sldMk cId="0" sldId="291"/>
            <ac:spMk id="2" creationId="{42E4E7BD-861D-4C36-B3A6-82044D700F4B}"/>
          </ac:spMkLst>
        </pc:spChg>
        <pc:spChg chg="mod">
          <ac:chgData name="Janson, Brian D" userId="17869c82-e820-4f0b-9ef4-6bb812314540" providerId="ADAL" clId="{D83BDF20-CA77-4C8E-846F-1118BBD98905}" dt="2023-09-12T22:43:02.039" v="542" actId="6549"/>
          <ac:spMkLst>
            <pc:docMk/>
            <pc:sldMk cId="0" sldId="291"/>
            <ac:spMk id="65" creationId="{CCE3701F-9CBA-45BF-8BD4-9A2735E4E1A4}"/>
          </ac:spMkLst>
        </pc:spChg>
        <pc:spChg chg="mod">
          <ac:chgData name="Janson, Brian D" userId="17869c82-e820-4f0b-9ef4-6bb812314540" providerId="ADAL" clId="{D83BDF20-CA77-4C8E-846F-1118BBD98905}" dt="2023-09-12T22:43:06.561" v="546" actId="20577"/>
          <ac:spMkLst>
            <pc:docMk/>
            <pc:sldMk cId="0" sldId="291"/>
            <ac:spMk id="66" creationId="{139E1985-8CD9-4C30-9542-ED1C0D7C059E}"/>
          </ac:spMkLst>
        </pc:spChg>
        <pc:spChg chg="mod">
          <ac:chgData name="Janson, Brian D" userId="17869c82-e820-4f0b-9ef4-6bb812314540" providerId="ADAL" clId="{D83BDF20-CA77-4C8E-846F-1118BBD98905}" dt="2023-09-12T22:43:10.316" v="550" actId="20577"/>
          <ac:spMkLst>
            <pc:docMk/>
            <pc:sldMk cId="0" sldId="291"/>
            <ac:spMk id="67" creationId="{53F274E9-DE5E-45A1-BD3A-495B14ECD5AB}"/>
          </ac:spMkLst>
        </pc:spChg>
        <pc:spChg chg="mod">
          <ac:chgData name="Janson, Brian D" userId="17869c82-e820-4f0b-9ef4-6bb812314540" providerId="ADAL" clId="{D83BDF20-CA77-4C8E-846F-1118BBD98905}" dt="2023-09-12T22:43:14.349" v="554" actId="20577"/>
          <ac:spMkLst>
            <pc:docMk/>
            <pc:sldMk cId="0" sldId="291"/>
            <ac:spMk id="68" creationId="{B2AB9B1A-324D-4DA8-A4C3-021CD623B229}"/>
          </ac:spMkLst>
        </pc:spChg>
        <pc:spChg chg="mod">
          <ac:chgData name="Janson, Brian D" userId="17869c82-e820-4f0b-9ef4-6bb812314540" providerId="ADAL" clId="{D83BDF20-CA77-4C8E-846F-1118BBD98905}" dt="2023-09-12T22:42:25.491" v="530"/>
          <ac:spMkLst>
            <pc:docMk/>
            <pc:sldMk cId="0" sldId="291"/>
            <ac:spMk id="870" creationId="{00000000-0000-0000-0000-000000000000}"/>
          </ac:spMkLst>
        </pc:spChg>
        <pc:spChg chg="del">
          <ac:chgData name="Janson, Brian D" userId="17869c82-e820-4f0b-9ef4-6bb812314540" providerId="ADAL" clId="{D83BDF20-CA77-4C8E-846F-1118BBD98905}" dt="2023-09-12T22:42:39.784" v="531" actId="478"/>
          <ac:spMkLst>
            <pc:docMk/>
            <pc:sldMk cId="0" sldId="291"/>
            <ac:spMk id="898" creationId="{00000000-0000-0000-0000-000000000000}"/>
          </ac:spMkLst>
        </pc:spChg>
        <pc:spChg chg="del mod">
          <ac:chgData name="Janson, Brian D" userId="17869c82-e820-4f0b-9ef4-6bb812314540" providerId="ADAL" clId="{D83BDF20-CA77-4C8E-846F-1118BBD98905}" dt="2023-09-12T22:42:46.381" v="535" actId="478"/>
          <ac:spMkLst>
            <pc:docMk/>
            <pc:sldMk cId="0" sldId="291"/>
            <ac:spMk id="899" creationId="{00000000-0000-0000-0000-000000000000}"/>
          </ac:spMkLst>
        </pc:spChg>
        <pc:spChg chg="del">
          <ac:chgData name="Janson, Brian D" userId="17869c82-e820-4f0b-9ef4-6bb812314540" providerId="ADAL" clId="{D83BDF20-CA77-4C8E-846F-1118BBD98905}" dt="2023-09-12T22:42:48.423" v="536" actId="478"/>
          <ac:spMkLst>
            <pc:docMk/>
            <pc:sldMk cId="0" sldId="291"/>
            <ac:spMk id="900" creationId="{00000000-0000-0000-0000-000000000000}"/>
          </ac:spMkLst>
        </pc:spChg>
        <pc:spChg chg="del">
          <ac:chgData name="Janson, Brian D" userId="17869c82-e820-4f0b-9ef4-6bb812314540" providerId="ADAL" clId="{D83BDF20-CA77-4C8E-846F-1118BBD98905}" dt="2023-09-12T22:42:50.300" v="537" actId="478"/>
          <ac:spMkLst>
            <pc:docMk/>
            <pc:sldMk cId="0" sldId="291"/>
            <ac:spMk id="901" creationId="{00000000-0000-0000-0000-000000000000}"/>
          </ac:spMkLst>
        </pc:spChg>
        <pc:spChg chg="mod">
          <ac:chgData name="Janson, Brian D" userId="17869c82-e820-4f0b-9ef4-6bb812314540" providerId="ADAL" clId="{D83BDF20-CA77-4C8E-846F-1118BBD98905}" dt="2023-09-12T22:42:57.492" v="538" actId="14100"/>
          <ac:spMkLst>
            <pc:docMk/>
            <pc:sldMk cId="0" sldId="291"/>
            <ac:spMk id="903" creationId="{00000000-0000-0000-0000-000000000000}"/>
          </ac:spMkLst>
        </pc:spChg>
        <pc:grpChg chg="add del">
          <ac:chgData name="Janson, Brian D" userId="17869c82-e820-4f0b-9ef4-6bb812314540" providerId="ADAL" clId="{D83BDF20-CA77-4C8E-846F-1118BBD98905}" dt="2023-09-12T22:42:43.412" v="533" actId="478"/>
          <ac:grpSpMkLst>
            <pc:docMk/>
            <pc:sldMk cId="0" sldId="291"/>
            <ac:grpSpMk id="44" creationId="{604939DD-02C4-4948-9F7A-44EB4FABE22C}"/>
          </ac:grpSpMkLst>
        </pc:gr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43:19.694" v="555"/>
              <pc2:cmMkLst xmlns:pc2="http://schemas.microsoft.com/office/powerpoint/2019/9/main/command">
                <pc:docMk/>
                <pc:sldMk cId="0" sldId="291"/>
                <pc2:cmMk id="{80E792AC-D5AD-4216-970F-DB224C4E16F9}"/>
              </pc2:cmMkLst>
            </pc226:cmChg>
          </p:ext>
        </pc:extLst>
      </pc:sldChg>
      <pc:sldChg chg="delSp modSp mod modCm">
        <pc:chgData name="Janson, Brian D" userId="17869c82-e820-4f0b-9ef4-6bb812314540" providerId="ADAL" clId="{D83BDF20-CA77-4C8E-846F-1118BBD98905}" dt="2023-09-12T22:51:38.618" v="589"/>
        <pc:sldMkLst>
          <pc:docMk/>
          <pc:sldMk cId="0" sldId="292"/>
        </pc:sldMkLst>
        <pc:spChg chg="mod">
          <ac:chgData name="Janson, Brian D" userId="17869c82-e820-4f0b-9ef4-6bb812314540" providerId="ADAL" clId="{D83BDF20-CA77-4C8E-846F-1118BBD98905}" dt="2023-09-12T22:50:19.429" v="565" actId="20577"/>
          <ac:spMkLst>
            <pc:docMk/>
            <pc:sldMk cId="0" sldId="292"/>
            <ac:spMk id="2" creationId="{6B4CADA3-908C-4F48-A940-07681B48FD77}"/>
          </ac:spMkLst>
        </pc:spChg>
        <pc:spChg chg="mod">
          <ac:chgData name="Janson, Brian D" userId="17869c82-e820-4f0b-9ef4-6bb812314540" providerId="ADAL" clId="{D83BDF20-CA77-4C8E-846F-1118BBD98905}" dt="2023-09-12T22:40:04.733" v="488" actId="6549"/>
          <ac:spMkLst>
            <pc:docMk/>
            <pc:sldMk cId="0" sldId="292"/>
            <ac:spMk id="65" creationId="{F949A8D9-B5AD-4FA2-AD42-9C4A64300960}"/>
          </ac:spMkLst>
        </pc:spChg>
        <pc:spChg chg="mod">
          <ac:chgData name="Janson, Brian D" userId="17869c82-e820-4f0b-9ef4-6bb812314540" providerId="ADAL" clId="{D83BDF20-CA77-4C8E-846F-1118BBD98905}" dt="2023-09-12T22:40:15.148" v="493" actId="20577"/>
          <ac:spMkLst>
            <pc:docMk/>
            <pc:sldMk cId="0" sldId="292"/>
            <ac:spMk id="66" creationId="{AF760F1E-CCA2-4FE5-AC65-D50142298F99}"/>
          </ac:spMkLst>
        </pc:spChg>
        <pc:spChg chg="mod">
          <ac:chgData name="Janson, Brian D" userId="17869c82-e820-4f0b-9ef4-6bb812314540" providerId="ADAL" clId="{D83BDF20-CA77-4C8E-846F-1118BBD98905}" dt="2023-09-12T22:40:19.891" v="497" actId="6549"/>
          <ac:spMkLst>
            <pc:docMk/>
            <pc:sldMk cId="0" sldId="292"/>
            <ac:spMk id="67" creationId="{8704A83B-0FAF-4173-9BE1-36B534A825AB}"/>
          </ac:spMkLst>
        </pc:spChg>
        <pc:spChg chg="mod">
          <ac:chgData name="Janson, Brian D" userId="17869c82-e820-4f0b-9ef4-6bb812314540" providerId="ADAL" clId="{D83BDF20-CA77-4C8E-846F-1118BBD98905}" dt="2023-09-12T22:40:23.529" v="501" actId="20577"/>
          <ac:spMkLst>
            <pc:docMk/>
            <pc:sldMk cId="0" sldId="292"/>
            <ac:spMk id="68" creationId="{43D95A75-5D2D-4E07-A117-12F7E641E16C}"/>
          </ac:spMkLst>
        </pc:spChg>
        <pc:spChg chg="del mod">
          <ac:chgData name="Janson, Brian D" userId="17869c82-e820-4f0b-9ef4-6bb812314540" providerId="ADAL" clId="{D83BDF20-CA77-4C8E-846F-1118BBD98905}" dt="2023-09-12T22:50:10.584" v="561" actId="478"/>
          <ac:spMkLst>
            <pc:docMk/>
            <pc:sldMk cId="0" sldId="292"/>
            <ac:spMk id="916" creationId="{00000000-0000-0000-0000-000000000000}"/>
          </ac:spMkLst>
        </pc:spChg>
        <pc:spChg chg="del mod">
          <ac:chgData name="Janson, Brian D" userId="17869c82-e820-4f0b-9ef4-6bb812314540" providerId="ADAL" clId="{D83BDF20-CA77-4C8E-846F-1118BBD98905}" dt="2023-09-12T22:39:39.229" v="482" actId="478"/>
          <ac:spMkLst>
            <pc:docMk/>
            <pc:sldMk cId="0" sldId="292"/>
            <ac:spMk id="944" creationId="{00000000-0000-0000-0000-000000000000}"/>
          </ac:spMkLst>
        </pc:spChg>
        <pc:spChg chg="del mod">
          <ac:chgData name="Janson, Brian D" userId="17869c82-e820-4f0b-9ef4-6bb812314540" providerId="ADAL" clId="{D83BDF20-CA77-4C8E-846F-1118BBD98905}" dt="2023-09-12T22:39:42.654" v="484" actId="478"/>
          <ac:spMkLst>
            <pc:docMk/>
            <pc:sldMk cId="0" sldId="292"/>
            <ac:spMk id="945" creationId="{00000000-0000-0000-0000-000000000000}"/>
          </ac:spMkLst>
        </pc:spChg>
        <pc:spChg chg="del">
          <ac:chgData name="Janson, Brian D" userId="17869c82-e820-4f0b-9ef4-6bb812314540" providerId="ADAL" clId="{D83BDF20-CA77-4C8E-846F-1118BBD98905}" dt="2023-09-12T22:39:44.426" v="485" actId="478"/>
          <ac:spMkLst>
            <pc:docMk/>
            <pc:sldMk cId="0" sldId="292"/>
            <ac:spMk id="946" creationId="{00000000-0000-0000-0000-000000000000}"/>
          </ac:spMkLst>
        </pc:spChg>
        <pc:spChg chg="del">
          <ac:chgData name="Janson, Brian D" userId="17869c82-e820-4f0b-9ef4-6bb812314540" providerId="ADAL" clId="{D83BDF20-CA77-4C8E-846F-1118BBD98905}" dt="2023-09-12T22:39:46.731" v="486" actId="478"/>
          <ac:spMkLst>
            <pc:docMk/>
            <pc:sldMk cId="0" sldId="292"/>
            <ac:spMk id="947" creationId="{00000000-0000-0000-0000-000000000000}"/>
          </ac:spMkLst>
        </pc:spChg>
        <pc:spChg chg="mod">
          <ac:chgData name="Janson, Brian D" userId="17869c82-e820-4f0b-9ef4-6bb812314540" providerId="ADAL" clId="{D83BDF20-CA77-4C8E-846F-1118BBD98905}" dt="2023-09-12T22:40:10.419" v="489" actId="14100"/>
          <ac:spMkLst>
            <pc:docMk/>
            <pc:sldMk cId="0" sldId="292"/>
            <ac:spMk id="949"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51:38.618" v="589"/>
              <pc2:cmMkLst xmlns:pc2="http://schemas.microsoft.com/office/powerpoint/2019/9/main/command">
                <pc:docMk/>
                <pc:sldMk cId="0" sldId="292"/>
                <pc2:cmMk id="{EB18C449-3705-4A7C-8124-D9C50F1F5A5C}"/>
              </pc2:cmMkLst>
            </pc226:cmChg>
          </p:ext>
        </pc:extLst>
      </pc:sldChg>
      <pc:sldChg chg="delSp modSp mod modCm">
        <pc:chgData name="Janson, Brian D" userId="17869c82-e820-4f0b-9ef4-6bb812314540" providerId="ADAL" clId="{D83BDF20-CA77-4C8E-846F-1118BBD98905}" dt="2023-09-12T22:51:32.473" v="588"/>
        <pc:sldMkLst>
          <pc:docMk/>
          <pc:sldMk cId="0" sldId="293"/>
        </pc:sldMkLst>
        <pc:spChg chg="mod">
          <ac:chgData name="Janson, Brian D" userId="17869c82-e820-4f0b-9ef4-6bb812314540" providerId="ADAL" clId="{D83BDF20-CA77-4C8E-846F-1118BBD98905}" dt="2023-09-12T22:51:13.743" v="575" actId="6549"/>
          <ac:spMkLst>
            <pc:docMk/>
            <pc:sldMk cId="0" sldId="293"/>
            <ac:spMk id="64" creationId="{42EA58C0-1063-4B9F-8F9C-8232A6858E57}"/>
          </ac:spMkLst>
        </pc:spChg>
        <pc:spChg chg="mod">
          <ac:chgData name="Janson, Brian D" userId="17869c82-e820-4f0b-9ef4-6bb812314540" providerId="ADAL" clId="{D83BDF20-CA77-4C8E-846F-1118BBD98905}" dt="2023-09-12T22:51:17.827" v="579" actId="20577"/>
          <ac:spMkLst>
            <pc:docMk/>
            <pc:sldMk cId="0" sldId="293"/>
            <ac:spMk id="65" creationId="{73FF09B4-7701-4F37-8773-B33E1D14F0A1}"/>
          </ac:spMkLst>
        </pc:spChg>
        <pc:spChg chg="mod">
          <ac:chgData name="Janson, Brian D" userId="17869c82-e820-4f0b-9ef4-6bb812314540" providerId="ADAL" clId="{D83BDF20-CA77-4C8E-846F-1118BBD98905}" dt="2023-09-12T22:51:21.235" v="583" actId="20577"/>
          <ac:spMkLst>
            <pc:docMk/>
            <pc:sldMk cId="0" sldId="293"/>
            <ac:spMk id="66" creationId="{F1B64CE9-F02F-4D8F-99DC-3A4B27DCABA5}"/>
          </ac:spMkLst>
        </pc:spChg>
        <pc:spChg chg="mod">
          <ac:chgData name="Janson, Brian D" userId="17869c82-e820-4f0b-9ef4-6bb812314540" providerId="ADAL" clId="{D83BDF20-CA77-4C8E-846F-1118BBD98905}" dt="2023-09-12T22:51:24.838" v="587" actId="20577"/>
          <ac:spMkLst>
            <pc:docMk/>
            <pc:sldMk cId="0" sldId="293"/>
            <ac:spMk id="67" creationId="{CDBA432D-FD68-4CA5-BBE2-CC6438E1777B}"/>
          </ac:spMkLst>
        </pc:spChg>
        <pc:spChg chg="del">
          <ac:chgData name="Janson, Brian D" userId="17869c82-e820-4f0b-9ef4-6bb812314540" providerId="ADAL" clId="{D83BDF20-CA77-4C8E-846F-1118BBD98905}" dt="2023-09-12T22:50:52.258" v="566" actId="478"/>
          <ac:spMkLst>
            <pc:docMk/>
            <pc:sldMk cId="0" sldId="293"/>
            <ac:spMk id="990" creationId="{00000000-0000-0000-0000-000000000000}"/>
          </ac:spMkLst>
        </pc:spChg>
        <pc:spChg chg="del">
          <ac:chgData name="Janson, Brian D" userId="17869c82-e820-4f0b-9ef4-6bb812314540" providerId="ADAL" clId="{D83BDF20-CA77-4C8E-846F-1118BBD98905}" dt="2023-09-12T22:50:53.813" v="567" actId="478"/>
          <ac:spMkLst>
            <pc:docMk/>
            <pc:sldMk cId="0" sldId="293"/>
            <ac:spMk id="991" creationId="{00000000-0000-0000-0000-000000000000}"/>
          </ac:spMkLst>
        </pc:spChg>
        <pc:spChg chg="del">
          <ac:chgData name="Janson, Brian D" userId="17869c82-e820-4f0b-9ef4-6bb812314540" providerId="ADAL" clId="{D83BDF20-CA77-4C8E-846F-1118BBD98905}" dt="2023-09-12T22:50:55.481" v="568" actId="478"/>
          <ac:spMkLst>
            <pc:docMk/>
            <pc:sldMk cId="0" sldId="293"/>
            <ac:spMk id="992" creationId="{00000000-0000-0000-0000-000000000000}"/>
          </ac:spMkLst>
        </pc:spChg>
        <pc:spChg chg="del mod">
          <ac:chgData name="Janson, Brian D" userId="17869c82-e820-4f0b-9ef4-6bb812314540" providerId="ADAL" clId="{D83BDF20-CA77-4C8E-846F-1118BBD98905}" dt="2023-09-12T22:50:57.802" v="570" actId="478"/>
          <ac:spMkLst>
            <pc:docMk/>
            <pc:sldMk cId="0" sldId="293"/>
            <ac:spMk id="993" creationId="{00000000-0000-0000-0000-000000000000}"/>
          </ac:spMkLst>
        </pc:spChg>
        <pc:spChg chg="mod">
          <ac:chgData name="Janson, Brian D" userId="17869c82-e820-4f0b-9ef4-6bb812314540" providerId="ADAL" clId="{D83BDF20-CA77-4C8E-846F-1118BBD98905}" dt="2023-09-12T22:51:04.706" v="571" actId="14100"/>
          <ac:spMkLst>
            <pc:docMk/>
            <pc:sldMk cId="0" sldId="293"/>
            <ac:spMk id="995"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51:32.473" v="588"/>
              <pc2:cmMkLst xmlns:pc2="http://schemas.microsoft.com/office/powerpoint/2019/9/main/command">
                <pc:docMk/>
                <pc:sldMk cId="0" sldId="293"/>
                <pc2:cmMk id="{6EE975BF-8C6E-408A-90C8-254E929DB302}"/>
              </pc2:cmMkLst>
            </pc226:cmChg>
          </p:ext>
        </pc:extLst>
      </pc:sldChg>
      <pc:sldChg chg="delSp modSp mod modCm">
        <pc:chgData name="Janson, Brian D" userId="17869c82-e820-4f0b-9ef4-6bb812314540" providerId="ADAL" clId="{D83BDF20-CA77-4C8E-846F-1118BBD98905}" dt="2023-09-12T22:53:42.035" v="630"/>
        <pc:sldMkLst>
          <pc:docMk/>
          <pc:sldMk cId="0" sldId="294"/>
        </pc:sldMkLst>
        <pc:spChg chg="del mod">
          <ac:chgData name="Janson, Brian D" userId="17869c82-e820-4f0b-9ef4-6bb812314540" providerId="ADAL" clId="{D83BDF20-CA77-4C8E-846F-1118BBD98905}" dt="2023-09-12T22:52:21.160" v="599" actId="478"/>
          <ac:spMkLst>
            <pc:docMk/>
            <pc:sldMk cId="0" sldId="294"/>
            <ac:spMk id="2" creationId="{5C0EDE11-FE7A-40D2-ADB8-B2AEDEB08FB8}"/>
          </ac:spMkLst>
        </pc:spChg>
        <pc:spChg chg="mod">
          <ac:chgData name="Janson, Brian D" userId="17869c82-e820-4f0b-9ef4-6bb812314540" providerId="ADAL" clId="{D83BDF20-CA77-4C8E-846F-1118BBD98905}" dt="2023-09-12T22:53:14.251" v="617" actId="6549"/>
          <ac:spMkLst>
            <pc:docMk/>
            <pc:sldMk cId="0" sldId="294"/>
            <ac:spMk id="65" creationId="{B845CCA9-2E1A-4489-8716-BC46C2C95D8E}"/>
          </ac:spMkLst>
        </pc:spChg>
        <pc:spChg chg="mod">
          <ac:chgData name="Janson, Brian D" userId="17869c82-e820-4f0b-9ef4-6bb812314540" providerId="ADAL" clId="{D83BDF20-CA77-4C8E-846F-1118BBD98905}" dt="2023-09-12T22:53:19.078" v="621" actId="20577"/>
          <ac:spMkLst>
            <pc:docMk/>
            <pc:sldMk cId="0" sldId="294"/>
            <ac:spMk id="66" creationId="{E4948466-179B-48A0-A47D-DBB8D8305177}"/>
          </ac:spMkLst>
        </pc:spChg>
        <pc:spChg chg="mod">
          <ac:chgData name="Janson, Brian D" userId="17869c82-e820-4f0b-9ef4-6bb812314540" providerId="ADAL" clId="{D83BDF20-CA77-4C8E-846F-1118BBD98905}" dt="2023-09-12T22:53:24.085" v="625" actId="20577"/>
          <ac:spMkLst>
            <pc:docMk/>
            <pc:sldMk cId="0" sldId="294"/>
            <ac:spMk id="67" creationId="{7EDBB181-3DAB-401B-951B-40BC088B8C80}"/>
          </ac:spMkLst>
        </pc:spChg>
        <pc:spChg chg="mod">
          <ac:chgData name="Janson, Brian D" userId="17869c82-e820-4f0b-9ef4-6bb812314540" providerId="ADAL" clId="{D83BDF20-CA77-4C8E-846F-1118BBD98905}" dt="2023-09-12T22:53:29.063" v="629" actId="20577"/>
          <ac:spMkLst>
            <pc:docMk/>
            <pc:sldMk cId="0" sldId="294"/>
            <ac:spMk id="68" creationId="{E1210161-321C-4738-8134-3126EA931F81}"/>
          </ac:spMkLst>
        </pc:spChg>
        <pc:spChg chg="mod">
          <ac:chgData name="Janson, Brian D" userId="17869c82-e820-4f0b-9ef4-6bb812314540" providerId="ADAL" clId="{D83BDF20-CA77-4C8E-846F-1118BBD98905}" dt="2023-09-12T22:52:28.550" v="602"/>
          <ac:spMkLst>
            <pc:docMk/>
            <pc:sldMk cId="0" sldId="294"/>
            <ac:spMk id="1007" creationId="{00000000-0000-0000-0000-000000000000}"/>
          </ac:spMkLst>
        </pc:spChg>
        <pc:spChg chg="del">
          <ac:chgData name="Janson, Brian D" userId="17869c82-e820-4f0b-9ef4-6bb812314540" providerId="ADAL" clId="{D83BDF20-CA77-4C8E-846F-1118BBD98905}" dt="2023-09-12T22:52:44.803" v="603" actId="478"/>
          <ac:spMkLst>
            <pc:docMk/>
            <pc:sldMk cId="0" sldId="294"/>
            <ac:spMk id="1035" creationId="{00000000-0000-0000-0000-000000000000}"/>
          </ac:spMkLst>
        </pc:spChg>
        <pc:spChg chg="del mod">
          <ac:chgData name="Janson, Brian D" userId="17869c82-e820-4f0b-9ef4-6bb812314540" providerId="ADAL" clId="{D83BDF20-CA77-4C8E-846F-1118BBD98905}" dt="2023-09-12T22:52:47.724" v="605" actId="478"/>
          <ac:spMkLst>
            <pc:docMk/>
            <pc:sldMk cId="0" sldId="294"/>
            <ac:spMk id="1036" creationId="{00000000-0000-0000-0000-000000000000}"/>
          </ac:spMkLst>
        </pc:spChg>
        <pc:spChg chg="del mod">
          <ac:chgData name="Janson, Brian D" userId="17869c82-e820-4f0b-9ef4-6bb812314540" providerId="ADAL" clId="{D83BDF20-CA77-4C8E-846F-1118BBD98905}" dt="2023-09-12T22:52:51.831" v="607" actId="478"/>
          <ac:spMkLst>
            <pc:docMk/>
            <pc:sldMk cId="0" sldId="294"/>
            <ac:spMk id="1037" creationId="{00000000-0000-0000-0000-000000000000}"/>
          </ac:spMkLst>
        </pc:spChg>
        <pc:spChg chg="del">
          <ac:chgData name="Janson, Brian D" userId="17869c82-e820-4f0b-9ef4-6bb812314540" providerId="ADAL" clId="{D83BDF20-CA77-4C8E-846F-1118BBD98905}" dt="2023-09-12T22:52:53.454" v="608" actId="478"/>
          <ac:spMkLst>
            <pc:docMk/>
            <pc:sldMk cId="0" sldId="294"/>
            <ac:spMk id="1038" creationId="{00000000-0000-0000-0000-000000000000}"/>
          </ac:spMkLst>
        </pc:spChg>
        <pc:spChg chg="mod">
          <ac:chgData name="Janson, Brian D" userId="17869c82-e820-4f0b-9ef4-6bb812314540" providerId="ADAL" clId="{D83BDF20-CA77-4C8E-846F-1118BBD98905}" dt="2023-09-12T22:52:59.011" v="609" actId="14100"/>
          <ac:spMkLst>
            <pc:docMk/>
            <pc:sldMk cId="0" sldId="294"/>
            <ac:spMk id="1040" creationId="{00000000-0000-0000-0000-000000000000}"/>
          </ac:spMkLst>
        </pc:spChg>
        <pc:grpChg chg="mod">
          <ac:chgData name="Janson, Brian D" userId="17869c82-e820-4f0b-9ef4-6bb812314540" providerId="ADAL" clId="{D83BDF20-CA77-4C8E-846F-1118BBD98905}" dt="2023-09-12T22:53:06.061" v="611" actId="1076"/>
          <ac:grpSpMkLst>
            <pc:docMk/>
            <pc:sldMk cId="0" sldId="294"/>
            <ac:grpSpMk id="44" creationId="{4C4BE0C2-9AF4-4BB8-8801-CD54DD971917}"/>
          </ac:grpSpMkLst>
        </pc:gr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2:53:42.035" v="630"/>
              <pc2:cmMkLst xmlns:pc2="http://schemas.microsoft.com/office/powerpoint/2019/9/main/command">
                <pc:docMk/>
                <pc:sldMk cId="0" sldId="294"/>
                <pc2:cmMk id="{C5F09853-47B4-4922-92F7-10A9A67C9F19}"/>
              </pc2:cmMkLst>
            </pc226:cmChg>
          </p:ext>
        </pc:extLst>
      </pc:sldChg>
      <pc:sldChg chg="delSp modSp mod modCm">
        <pc:chgData name="Janson, Brian D" userId="17869c82-e820-4f0b-9ef4-6bb812314540" providerId="ADAL" clId="{D83BDF20-CA77-4C8E-846F-1118BBD98905}" dt="2023-09-12T23:54:02.015" v="654"/>
        <pc:sldMkLst>
          <pc:docMk/>
          <pc:sldMk cId="0" sldId="295"/>
        </pc:sldMkLst>
        <pc:spChg chg="mod">
          <ac:chgData name="Janson, Brian D" userId="17869c82-e820-4f0b-9ef4-6bb812314540" providerId="ADAL" clId="{D83BDF20-CA77-4C8E-846F-1118BBD98905}" dt="2023-09-12T23:53:59" v="653" actId="14100"/>
          <ac:spMkLst>
            <pc:docMk/>
            <pc:sldMk cId="0" sldId="295"/>
            <ac:spMk id="3" creationId="{AAE65775-EF47-4848-826F-11FEC0A61C35}"/>
          </ac:spMkLst>
        </pc:spChg>
        <pc:spChg chg="mod">
          <ac:chgData name="Janson, Brian D" userId="17869c82-e820-4f0b-9ef4-6bb812314540" providerId="ADAL" clId="{D83BDF20-CA77-4C8E-846F-1118BBD98905}" dt="2023-09-12T23:53:00.651" v="639" actId="6549"/>
          <ac:spMkLst>
            <pc:docMk/>
            <pc:sldMk cId="0" sldId="295"/>
            <ac:spMk id="64" creationId="{4C5E425A-BCAE-48CA-9FF1-7EAA6CF2A4E9}"/>
          </ac:spMkLst>
        </pc:spChg>
        <pc:spChg chg="mod">
          <ac:chgData name="Janson, Brian D" userId="17869c82-e820-4f0b-9ef4-6bb812314540" providerId="ADAL" clId="{D83BDF20-CA77-4C8E-846F-1118BBD98905}" dt="2023-09-12T23:53:09.080" v="644" actId="20577"/>
          <ac:spMkLst>
            <pc:docMk/>
            <pc:sldMk cId="0" sldId="295"/>
            <ac:spMk id="65" creationId="{C663B38C-3F59-4F64-AE77-BD9D393240E2}"/>
          </ac:spMkLst>
        </pc:spChg>
        <pc:spChg chg="mod">
          <ac:chgData name="Janson, Brian D" userId="17869c82-e820-4f0b-9ef4-6bb812314540" providerId="ADAL" clId="{D83BDF20-CA77-4C8E-846F-1118BBD98905}" dt="2023-09-12T23:53:14.152" v="648" actId="20577"/>
          <ac:spMkLst>
            <pc:docMk/>
            <pc:sldMk cId="0" sldId="295"/>
            <ac:spMk id="66" creationId="{C3438190-3413-44B0-8A73-47206407FF47}"/>
          </ac:spMkLst>
        </pc:spChg>
        <pc:spChg chg="mod">
          <ac:chgData name="Janson, Brian D" userId="17869c82-e820-4f0b-9ef4-6bb812314540" providerId="ADAL" clId="{D83BDF20-CA77-4C8E-846F-1118BBD98905}" dt="2023-09-12T23:53:18.217" v="652" actId="20577"/>
          <ac:spMkLst>
            <pc:docMk/>
            <pc:sldMk cId="0" sldId="295"/>
            <ac:spMk id="67" creationId="{2636B5B0-2E5E-497F-B57B-9CB419BC02DA}"/>
          </ac:spMkLst>
        </pc:spChg>
        <pc:spChg chg="del">
          <ac:chgData name="Janson, Brian D" userId="17869c82-e820-4f0b-9ef4-6bb812314540" providerId="ADAL" clId="{D83BDF20-CA77-4C8E-846F-1118BBD98905}" dt="2023-09-12T23:52:36.136" v="631" actId="478"/>
          <ac:spMkLst>
            <pc:docMk/>
            <pc:sldMk cId="0" sldId="295"/>
            <ac:spMk id="1081" creationId="{00000000-0000-0000-0000-000000000000}"/>
          </ac:spMkLst>
        </pc:spChg>
        <pc:spChg chg="del">
          <ac:chgData name="Janson, Brian D" userId="17869c82-e820-4f0b-9ef4-6bb812314540" providerId="ADAL" clId="{D83BDF20-CA77-4C8E-846F-1118BBD98905}" dt="2023-09-12T23:52:38.377" v="632" actId="478"/>
          <ac:spMkLst>
            <pc:docMk/>
            <pc:sldMk cId="0" sldId="295"/>
            <ac:spMk id="1082" creationId="{00000000-0000-0000-0000-000000000000}"/>
          </ac:spMkLst>
        </pc:spChg>
        <pc:spChg chg="del mod">
          <ac:chgData name="Janson, Brian D" userId="17869c82-e820-4f0b-9ef4-6bb812314540" providerId="ADAL" clId="{D83BDF20-CA77-4C8E-846F-1118BBD98905}" dt="2023-09-12T23:52:40.793" v="634" actId="478"/>
          <ac:spMkLst>
            <pc:docMk/>
            <pc:sldMk cId="0" sldId="295"/>
            <ac:spMk id="1083" creationId="{00000000-0000-0000-0000-000000000000}"/>
          </ac:spMkLst>
        </pc:spChg>
        <pc:spChg chg="del">
          <ac:chgData name="Janson, Brian D" userId="17869c82-e820-4f0b-9ef4-6bb812314540" providerId="ADAL" clId="{D83BDF20-CA77-4C8E-846F-1118BBD98905}" dt="2023-09-12T23:52:43.559" v="635" actId="478"/>
          <ac:spMkLst>
            <pc:docMk/>
            <pc:sldMk cId="0" sldId="295"/>
            <ac:spMk id="1084" creationId="{00000000-0000-0000-0000-000000000000}"/>
          </ac:spMkLst>
        </pc:spChg>
        <pc:spChg chg="mod">
          <ac:chgData name="Janson, Brian D" userId="17869c82-e820-4f0b-9ef4-6bb812314540" providerId="ADAL" clId="{D83BDF20-CA77-4C8E-846F-1118BBD98905}" dt="2023-09-12T23:53:05.447" v="640" actId="14100"/>
          <ac:spMkLst>
            <pc:docMk/>
            <pc:sldMk cId="0" sldId="295"/>
            <ac:spMk id="1086"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3:54:02.015" v="654"/>
              <pc2:cmMkLst xmlns:pc2="http://schemas.microsoft.com/office/powerpoint/2019/9/main/command">
                <pc:docMk/>
                <pc:sldMk cId="0" sldId="295"/>
                <pc2:cmMk id="{B8BC6E6E-252F-4EEE-B69F-A573B76394F9}"/>
              </pc2:cmMkLst>
            </pc226:cmChg>
          </p:ext>
        </pc:extLst>
      </pc:sldChg>
      <pc:sldChg chg="delSp modSp mod modCm">
        <pc:chgData name="Janson, Brian D" userId="17869c82-e820-4f0b-9ef4-6bb812314540" providerId="ADAL" clId="{D83BDF20-CA77-4C8E-846F-1118BBD98905}" dt="2023-09-12T23:55:25.550" v="679"/>
        <pc:sldMkLst>
          <pc:docMk/>
          <pc:sldMk cId="0" sldId="296"/>
        </pc:sldMkLst>
        <pc:spChg chg="del mod">
          <ac:chgData name="Janson, Brian D" userId="17869c82-e820-4f0b-9ef4-6bb812314540" providerId="ADAL" clId="{D83BDF20-CA77-4C8E-846F-1118BBD98905}" dt="2023-09-12T23:54:26.250" v="656" actId="478"/>
          <ac:spMkLst>
            <pc:docMk/>
            <pc:sldMk cId="0" sldId="296"/>
            <ac:spMk id="2" creationId="{EB790FFA-D956-4BAC-BF5E-48CAF68EEF77}"/>
          </ac:spMkLst>
        </pc:spChg>
        <pc:spChg chg="mod">
          <ac:chgData name="Janson, Brian D" userId="17869c82-e820-4f0b-9ef4-6bb812314540" providerId="ADAL" clId="{D83BDF20-CA77-4C8E-846F-1118BBD98905}" dt="2023-09-12T23:55:02.746" v="666" actId="20577"/>
          <ac:spMkLst>
            <pc:docMk/>
            <pc:sldMk cId="0" sldId="296"/>
            <ac:spMk id="65" creationId="{50AE8DE5-F511-4977-9540-9019A9CBBECB}"/>
          </ac:spMkLst>
        </pc:spChg>
        <pc:spChg chg="mod">
          <ac:chgData name="Janson, Brian D" userId="17869c82-e820-4f0b-9ef4-6bb812314540" providerId="ADAL" clId="{D83BDF20-CA77-4C8E-846F-1118BBD98905}" dt="2023-09-12T23:55:06.984" v="670" actId="20577"/>
          <ac:spMkLst>
            <pc:docMk/>
            <pc:sldMk cId="0" sldId="296"/>
            <ac:spMk id="66" creationId="{1EC7292E-2384-49AF-8E49-A42AA1896ECE}"/>
          </ac:spMkLst>
        </pc:spChg>
        <pc:spChg chg="mod">
          <ac:chgData name="Janson, Brian D" userId="17869c82-e820-4f0b-9ef4-6bb812314540" providerId="ADAL" clId="{D83BDF20-CA77-4C8E-846F-1118BBD98905}" dt="2023-09-12T23:55:11.224" v="674" actId="20577"/>
          <ac:spMkLst>
            <pc:docMk/>
            <pc:sldMk cId="0" sldId="296"/>
            <ac:spMk id="67" creationId="{332044FB-CFEC-43C2-8D37-65BE974268D1}"/>
          </ac:spMkLst>
        </pc:spChg>
        <pc:spChg chg="mod">
          <ac:chgData name="Janson, Brian D" userId="17869c82-e820-4f0b-9ef4-6bb812314540" providerId="ADAL" clId="{D83BDF20-CA77-4C8E-846F-1118BBD98905}" dt="2023-09-12T23:55:14.887" v="678" actId="20577"/>
          <ac:spMkLst>
            <pc:docMk/>
            <pc:sldMk cId="0" sldId="296"/>
            <ac:spMk id="68" creationId="{453F0D88-C590-44FF-95CA-AB6C0EB5180F}"/>
          </ac:spMkLst>
        </pc:spChg>
        <pc:spChg chg="mod">
          <ac:chgData name="Janson, Brian D" userId="17869c82-e820-4f0b-9ef4-6bb812314540" providerId="ADAL" clId="{D83BDF20-CA77-4C8E-846F-1118BBD98905}" dt="2023-09-12T23:54:33.853" v="659"/>
          <ac:spMkLst>
            <pc:docMk/>
            <pc:sldMk cId="0" sldId="296"/>
            <ac:spMk id="1098" creationId="{00000000-0000-0000-0000-000000000000}"/>
          </ac:spMkLst>
        </pc:spChg>
        <pc:spChg chg="del">
          <ac:chgData name="Janson, Brian D" userId="17869c82-e820-4f0b-9ef4-6bb812314540" providerId="ADAL" clId="{D83BDF20-CA77-4C8E-846F-1118BBD98905}" dt="2023-09-12T23:54:47.528" v="660" actId="478"/>
          <ac:spMkLst>
            <pc:docMk/>
            <pc:sldMk cId="0" sldId="296"/>
            <ac:spMk id="1126" creationId="{00000000-0000-0000-0000-000000000000}"/>
          </ac:spMkLst>
        </pc:spChg>
        <pc:spChg chg="del">
          <ac:chgData name="Janson, Brian D" userId="17869c82-e820-4f0b-9ef4-6bb812314540" providerId="ADAL" clId="{D83BDF20-CA77-4C8E-846F-1118BBD98905}" dt="2023-09-12T23:54:49.736" v="661" actId="478"/>
          <ac:spMkLst>
            <pc:docMk/>
            <pc:sldMk cId="0" sldId="296"/>
            <ac:spMk id="1127" creationId="{00000000-0000-0000-0000-000000000000}"/>
          </ac:spMkLst>
        </pc:spChg>
        <pc:spChg chg="del">
          <ac:chgData name="Janson, Brian D" userId="17869c82-e820-4f0b-9ef4-6bb812314540" providerId="ADAL" clId="{D83BDF20-CA77-4C8E-846F-1118BBD98905}" dt="2023-09-12T23:54:51.192" v="662" actId="478"/>
          <ac:spMkLst>
            <pc:docMk/>
            <pc:sldMk cId="0" sldId="296"/>
            <ac:spMk id="1128" creationId="{00000000-0000-0000-0000-000000000000}"/>
          </ac:spMkLst>
        </pc:spChg>
        <pc:spChg chg="del">
          <ac:chgData name="Janson, Brian D" userId="17869c82-e820-4f0b-9ef4-6bb812314540" providerId="ADAL" clId="{D83BDF20-CA77-4C8E-846F-1118BBD98905}" dt="2023-09-12T23:54:52.743" v="663" actId="478"/>
          <ac:spMkLst>
            <pc:docMk/>
            <pc:sldMk cId="0" sldId="296"/>
            <ac:spMk id="1129" creationId="{00000000-0000-0000-0000-000000000000}"/>
          </ac:spMkLst>
        </pc:spChg>
        <pc:spChg chg="mod">
          <ac:chgData name="Janson, Brian D" userId="17869c82-e820-4f0b-9ef4-6bb812314540" providerId="ADAL" clId="{D83BDF20-CA77-4C8E-846F-1118BBD98905}" dt="2023-09-12T23:54:56.927" v="664" actId="14100"/>
          <ac:spMkLst>
            <pc:docMk/>
            <pc:sldMk cId="0" sldId="296"/>
            <ac:spMk id="1131"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3:55:25.550" v="679"/>
              <pc2:cmMkLst xmlns:pc2="http://schemas.microsoft.com/office/powerpoint/2019/9/main/command">
                <pc:docMk/>
                <pc:sldMk cId="0" sldId="296"/>
                <pc2:cmMk id="{D313C95E-0924-47DC-B8AC-9723BFACA339}"/>
              </pc2:cmMkLst>
            </pc226:cmChg>
          </p:ext>
        </pc:extLst>
      </pc:sldChg>
      <pc:sldChg chg="delSp modSp mod modCm">
        <pc:chgData name="Janson, Brian D" userId="17869c82-e820-4f0b-9ef4-6bb812314540" providerId="ADAL" clId="{D83BDF20-CA77-4C8E-846F-1118BBD98905}" dt="2023-09-12T23:56:46.561" v="706"/>
        <pc:sldMkLst>
          <pc:docMk/>
          <pc:sldMk cId="0" sldId="297"/>
        </pc:sldMkLst>
        <pc:spChg chg="mod">
          <ac:chgData name="Janson, Brian D" userId="17869c82-e820-4f0b-9ef4-6bb812314540" providerId="ADAL" clId="{D83BDF20-CA77-4C8E-846F-1118BBD98905}" dt="2023-09-12T23:55:55.673" v="686" actId="20577"/>
          <ac:spMkLst>
            <pc:docMk/>
            <pc:sldMk cId="0" sldId="297"/>
            <ac:spMk id="2" creationId="{A5D716B2-0FC4-4A96-AE8D-EED77C1BE199}"/>
          </ac:spMkLst>
        </pc:spChg>
        <pc:spChg chg="mod">
          <ac:chgData name="Janson, Brian D" userId="17869c82-e820-4f0b-9ef4-6bb812314540" providerId="ADAL" clId="{D83BDF20-CA77-4C8E-846F-1118BBD98905}" dt="2023-09-12T23:56:26.599" v="693" actId="6549"/>
          <ac:spMkLst>
            <pc:docMk/>
            <pc:sldMk cId="0" sldId="297"/>
            <ac:spMk id="64" creationId="{10D0E544-5A94-4DA6-82C3-DC44EAF270EB}"/>
          </ac:spMkLst>
        </pc:spChg>
        <pc:spChg chg="mod">
          <ac:chgData name="Janson, Brian D" userId="17869c82-e820-4f0b-9ef4-6bb812314540" providerId="ADAL" clId="{D83BDF20-CA77-4C8E-846F-1118BBD98905}" dt="2023-09-12T23:56:30.551" v="697" actId="20577"/>
          <ac:spMkLst>
            <pc:docMk/>
            <pc:sldMk cId="0" sldId="297"/>
            <ac:spMk id="65" creationId="{47475604-75B2-4D8F-BF9B-A6723BD550D8}"/>
          </ac:spMkLst>
        </pc:spChg>
        <pc:spChg chg="mod">
          <ac:chgData name="Janson, Brian D" userId="17869c82-e820-4f0b-9ef4-6bb812314540" providerId="ADAL" clId="{D83BDF20-CA77-4C8E-846F-1118BBD98905}" dt="2023-09-12T23:56:33.943" v="701" actId="20577"/>
          <ac:spMkLst>
            <pc:docMk/>
            <pc:sldMk cId="0" sldId="297"/>
            <ac:spMk id="66" creationId="{C0AF918D-3DCC-4FCB-B729-7B96FFF5FD9D}"/>
          </ac:spMkLst>
        </pc:spChg>
        <pc:spChg chg="mod">
          <ac:chgData name="Janson, Brian D" userId="17869c82-e820-4f0b-9ef4-6bb812314540" providerId="ADAL" clId="{D83BDF20-CA77-4C8E-846F-1118BBD98905}" dt="2023-09-12T23:56:37.656" v="705" actId="20577"/>
          <ac:spMkLst>
            <pc:docMk/>
            <pc:sldMk cId="0" sldId="297"/>
            <ac:spMk id="67" creationId="{FFF00981-6698-455D-8B79-97340E6EB3D2}"/>
          </ac:spMkLst>
        </pc:spChg>
        <pc:spChg chg="del mod">
          <ac:chgData name="Janson, Brian D" userId="17869c82-e820-4f0b-9ef4-6bb812314540" providerId="ADAL" clId="{D83BDF20-CA77-4C8E-846F-1118BBD98905}" dt="2023-09-12T23:55:44.519" v="681" actId="478"/>
          <ac:spMkLst>
            <pc:docMk/>
            <pc:sldMk cId="0" sldId="297"/>
            <ac:spMk id="1144" creationId="{00000000-0000-0000-0000-000000000000}"/>
          </ac:spMkLst>
        </pc:spChg>
        <pc:spChg chg="del">
          <ac:chgData name="Janson, Brian D" userId="17869c82-e820-4f0b-9ef4-6bb812314540" providerId="ADAL" clId="{D83BDF20-CA77-4C8E-846F-1118BBD98905}" dt="2023-09-12T23:56:09.543" v="687" actId="478"/>
          <ac:spMkLst>
            <pc:docMk/>
            <pc:sldMk cId="0" sldId="297"/>
            <ac:spMk id="1172" creationId="{00000000-0000-0000-0000-000000000000}"/>
          </ac:spMkLst>
        </pc:spChg>
        <pc:spChg chg="del">
          <ac:chgData name="Janson, Brian D" userId="17869c82-e820-4f0b-9ef4-6bb812314540" providerId="ADAL" clId="{D83BDF20-CA77-4C8E-846F-1118BBD98905}" dt="2023-09-12T23:56:11.494" v="688" actId="478"/>
          <ac:spMkLst>
            <pc:docMk/>
            <pc:sldMk cId="0" sldId="297"/>
            <ac:spMk id="1173" creationId="{00000000-0000-0000-0000-000000000000}"/>
          </ac:spMkLst>
        </pc:spChg>
        <pc:spChg chg="del">
          <ac:chgData name="Janson, Brian D" userId="17869c82-e820-4f0b-9ef4-6bb812314540" providerId="ADAL" clId="{D83BDF20-CA77-4C8E-846F-1118BBD98905}" dt="2023-09-12T23:56:13.386" v="689" actId="478"/>
          <ac:spMkLst>
            <pc:docMk/>
            <pc:sldMk cId="0" sldId="297"/>
            <ac:spMk id="1174" creationId="{00000000-0000-0000-0000-000000000000}"/>
          </ac:spMkLst>
        </pc:spChg>
        <pc:spChg chg="del">
          <ac:chgData name="Janson, Brian D" userId="17869c82-e820-4f0b-9ef4-6bb812314540" providerId="ADAL" clId="{D83BDF20-CA77-4C8E-846F-1118BBD98905}" dt="2023-09-12T23:56:18.087" v="690" actId="478"/>
          <ac:spMkLst>
            <pc:docMk/>
            <pc:sldMk cId="0" sldId="297"/>
            <ac:spMk id="1175" creationId="{00000000-0000-0000-0000-000000000000}"/>
          </ac:spMkLst>
        </pc:spChg>
        <pc:spChg chg="mod">
          <ac:chgData name="Janson, Brian D" userId="17869c82-e820-4f0b-9ef4-6bb812314540" providerId="ADAL" clId="{D83BDF20-CA77-4C8E-846F-1118BBD98905}" dt="2023-09-12T23:56:22.246" v="691" actId="14100"/>
          <ac:spMkLst>
            <pc:docMk/>
            <pc:sldMk cId="0" sldId="297"/>
            <ac:spMk id="1177"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83BDF20-CA77-4C8E-846F-1118BBD98905}" dt="2023-09-12T23:56:46.561" v="706"/>
              <pc2:cmMkLst xmlns:pc2="http://schemas.microsoft.com/office/powerpoint/2019/9/main/command">
                <pc:docMk/>
                <pc:sldMk cId="0" sldId="297"/>
                <pc2:cmMk id="{5CBD8521-817A-4345-A1CA-4C24FB0C8F56}"/>
              </pc2:cmMkLst>
            </pc226:cmChg>
          </p:ext>
        </pc:extLst>
      </pc:sldChg>
    </pc:docChg>
  </pc:docChgLst>
  <pc:docChgLst>
    <pc:chgData clId="Web-{FB5C03FA-6B36-215D-91E2-93E664627C0F}"/>
    <pc:docChg chg="modSld">
      <pc:chgData name="" userId="" providerId="" clId="Web-{FB5C03FA-6B36-215D-91E2-93E664627C0F}" dt="2023-11-22T17:42:35.843" v="0" actId="20577"/>
      <pc:docMkLst>
        <pc:docMk/>
      </pc:docMkLst>
      <pc:sldChg chg="modSp">
        <pc:chgData name="" userId="" providerId="" clId="Web-{FB5C03FA-6B36-215D-91E2-93E664627C0F}" dt="2023-11-22T17:42:35.843" v="0" actId="20577"/>
        <pc:sldMkLst>
          <pc:docMk/>
          <pc:sldMk cId="0" sldId="256"/>
        </pc:sldMkLst>
        <pc:spChg chg="mod">
          <ac:chgData name="" userId="" providerId="" clId="Web-{FB5C03FA-6B36-215D-91E2-93E664627C0F}" dt="2023-11-22T17:42:35.843" v="0" actId="20577"/>
          <ac:spMkLst>
            <pc:docMk/>
            <pc:sldMk cId="0" sldId="256"/>
            <ac:spMk id="59" creationId="{00000000-0000-0000-0000-000000000000}"/>
          </ac:spMkLst>
        </pc:spChg>
      </pc:sldChg>
    </pc:docChg>
  </pc:docChgLst>
  <pc:docChgLst>
    <pc:chgData name="Runde, Anne (Annie)" userId="S::arunde@blm.gov::60f02010-108e-4de9-86cc-4c89fe4bec0e" providerId="AD" clId="Web-{F65AFF90-4840-3FFC-98DB-D474E592A59C}"/>
    <pc:docChg chg="mod">
      <pc:chgData name="Runde, Anne (Annie)" userId="S::arunde@blm.gov::60f02010-108e-4de9-86cc-4c89fe4bec0e" providerId="AD" clId="Web-{F65AFF90-4840-3FFC-98DB-D474E592A59C}" dt="2022-11-22T23:41:31.797" v="2"/>
      <pc:docMkLst>
        <pc:docMk/>
      </pc:docMkLst>
      <pc:sldChg chg="modCm">
        <pc:chgData name="Runde, Anne (Annie)" userId="S::arunde@blm.gov::60f02010-108e-4de9-86cc-4c89fe4bec0e" providerId="AD" clId="Web-{F65AFF90-4840-3FFC-98DB-D474E592A59C}" dt="2022-11-22T23:41:31.797" v="2"/>
        <pc:sldMkLst>
          <pc:docMk/>
          <pc:sldMk cId="0" sldId="264"/>
        </pc:sldMkLst>
      </pc:sldChg>
    </pc:docChg>
  </pc:docChgLst>
  <pc:docChgLst>
    <pc:chgData name="Janson, Brian D" userId="17869c82-e820-4f0b-9ef4-6bb812314540" providerId="ADAL" clId="{AD9B738F-84A4-4129-8E04-93294713C520}"/>
    <pc:docChg chg="undo custSel modSld">
      <pc:chgData name="Janson, Brian D" userId="17869c82-e820-4f0b-9ef4-6bb812314540" providerId="ADAL" clId="{AD9B738F-84A4-4129-8E04-93294713C520}" dt="2022-12-30T20:58:06.358" v="47" actId="13244"/>
      <pc:docMkLst>
        <pc:docMk/>
      </pc:docMkLst>
      <pc:sldChg chg="modSp mod">
        <pc:chgData name="Janson, Brian D" userId="17869c82-e820-4f0b-9ef4-6bb812314540" providerId="ADAL" clId="{AD9B738F-84A4-4129-8E04-93294713C520}" dt="2022-12-30T20:52:18.842" v="35" actId="962"/>
        <pc:sldMkLst>
          <pc:docMk/>
          <pc:sldMk cId="0" sldId="256"/>
        </pc:sldMkLst>
        <pc:spChg chg="mod">
          <ac:chgData name="Janson, Brian D" userId="17869c82-e820-4f0b-9ef4-6bb812314540" providerId="ADAL" clId="{AD9B738F-84A4-4129-8E04-93294713C520}" dt="2022-12-30T20:52:15.997" v="34" actId="962"/>
          <ac:spMkLst>
            <pc:docMk/>
            <pc:sldMk cId="0" sldId="256"/>
            <ac:spMk id="61" creationId="{00000000-0000-0000-0000-000000000000}"/>
          </ac:spMkLst>
        </pc:spChg>
        <pc:picChg chg="mod">
          <ac:chgData name="Janson, Brian D" userId="17869c82-e820-4f0b-9ef4-6bb812314540" providerId="ADAL" clId="{AD9B738F-84A4-4129-8E04-93294713C520}" dt="2022-12-30T20:52:18.842" v="35" actId="962"/>
          <ac:picMkLst>
            <pc:docMk/>
            <pc:sldMk cId="0" sldId="256"/>
            <ac:picMk id="63" creationId="{00000000-0000-0000-0000-000000000000}"/>
          </ac:picMkLst>
        </pc:picChg>
      </pc:sldChg>
      <pc:sldChg chg="modSp mod">
        <pc:chgData name="Janson, Brian D" userId="17869c82-e820-4f0b-9ef4-6bb812314540" providerId="ADAL" clId="{AD9B738F-84A4-4129-8E04-93294713C520}" dt="2022-12-30T20:48:46.325" v="0" actId="1076"/>
        <pc:sldMkLst>
          <pc:docMk/>
          <pc:sldMk cId="0" sldId="259"/>
        </pc:sldMkLst>
        <pc:spChg chg="mod">
          <ac:chgData name="Janson, Brian D" userId="17869c82-e820-4f0b-9ef4-6bb812314540" providerId="ADAL" clId="{AD9B738F-84A4-4129-8E04-93294713C520}" dt="2022-12-30T20:48:46.325" v="0" actId="1076"/>
          <ac:spMkLst>
            <pc:docMk/>
            <pc:sldMk cId="0" sldId="259"/>
            <ac:spMk id="106" creationId="{00000000-0000-0000-0000-000000000000}"/>
          </ac:spMkLst>
        </pc:spChg>
      </pc:sldChg>
      <pc:sldChg chg="modSp mod">
        <pc:chgData name="Janson, Brian D" userId="17869c82-e820-4f0b-9ef4-6bb812314540" providerId="ADAL" clId="{AD9B738F-84A4-4129-8E04-93294713C520}" dt="2022-12-30T20:53:25.828" v="41" actId="962"/>
        <pc:sldMkLst>
          <pc:docMk/>
          <pc:sldMk cId="0" sldId="260"/>
        </pc:sldMkLst>
        <pc:spChg chg="mod ord">
          <ac:chgData name="Janson, Brian D" userId="17869c82-e820-4f0b-9ef4-6bb812314540" providerId="ADAL" clId="{AD9B738F-84A4-4129-8E04-93294713C520}" dt="2022-12-30T20:53:14.859" v="39" actId="13244"/>
          <ac:spMkLst>
            <pc:docMk/>
            <pc:sldMk cId="0" sldId="260"/>
            <ac:spMk id="5" creationId="{AFF5EDE7-900A-CE4C-149C-FCC4BB62507C}"/>
          </ac:spMkLst>
        </pc:spChg>
        <pc:spChg chg="mod">
          <ac:chgData name="Janson, Brian D" userId="17869c82-e820-4f0b-9ef4-6bb812314540" providerId="ADAL" clId="{AD9B738F-84A4-4129-8E04-93294713C520}" dt="2022-12-30T20:52:52.375" v="37" actId="14100"/>
          <ac:spMkLst>
            <pc:docMk/>
            <pc:sldMk cId="0" sldId="260"/>
            <ac:spMk id="111" creationId="{00000000-0000-0000-0000-000000000000}"/>
          </ac:spMkLst>
        </pc:spChg>
        <pc:spChg chg="mod">
          <ac:chgData name="Janson, Brian D" userId="17869c82-e820-4f0b-9ef4-6bb812314540" providerId="ADAL" clId="{AD9B738F-84A4-4129-8E04-93294713C520}" dt="2022-12-30T20:49:01.518" v="3" actId="1076"/>
          <ac:spMkLst>
            <pc:docMk/>
            <pc:sldMk cId="0" sldId="260"/>
            <ac:spMk id="122" creationId="{00000000-0000-0000-0000-000000000000}"/>
          </ac:spMkLst>
        </pc:spChg>
        <pc:picChg chg="mod">
          <ac:chgData name="Janson, Brian D" userId="17869c82-e820-4f0b-9ef4-6bb812314540" providerId="ADAL" clId="{AD9B738F-84A4-4129-8E04-93294713C520}" dt="2022-12-30T20:53:25.828" v="41" actId="962"/>
          <ac:picMkLst>
            <pc:docMk/>
            <pc:sldMk cId="0" sldId="260"/>
            <ac:picMk id="3" creationId="{C658ACEF-8896-527D-7C67-17D6E1B03C67}"/>
          </ac:picMkLst>
        </pc:picChg>
      </pc:sldChg>
      <pc:sldChg chg="modSp mod">
        <pc:chgData name="Janson, Brian D" userId="17869c82-e820-4f0b-9ef4-6bb812314540" providerId="ADAL" clId="{AD9B738F-84A4-4129-8E04-93294713C520}" dt="2022-12-30T20:54:02.906" v="43" actId="13244"/>
        <pc:sldMkLst>
          <pc:docMk/>
          <pc:sldMk cId="0" sldId="261"/>
        </pc:sldMkLst>
        <pc:spChg chg="mod ord">
          <ac:chgData name="Janson, Brian D" userId="17869c82-e820-4f0b-9ef4-6bb812314540" providerId="ADAL" clId="{AD9B738F-84A4-4129-8E04-93294713C520}" dt="2022-12-30T20:54:02.906" v="43" actId="13244"/>
          <ac:spMkLst>
            <pc:docMk/>
            <pc:sldMk cId="0" sldId="261"/>
            <ac:spMk id="2" creationId="{C0B56DD0-94FB-D0BB-15EA-DA597BFC5DBB}"/>
          </ac:spMkLst>
        </pc:spChg>
        <pc:spChg chg="mod">
          <ac:chgData name="Janson, Brian D" userId="17869c82-e820-4f0b-9ef4-6bb812314540" providerId="ADAL" clId="{AD9B738F-84A4-4129-8E04-93294713C520}" dt="2022-12-30T20:49:10.659" v="6" actId="1076"/>
          <ac:spMkLst>
            <pc:docMk/>
            <pc:sldMk cId="0" sldId="261"/>
            <ac:spMk id="3" creationId="{D7E08DDF-2BF2-C151-2BA9-E97DCC9556C6}"/>
          </ac:spMkLst>
        </pc:spChg>
        <pc:picChg chg="mod">
          <ac:chgData name="Janson, Brian D" userId="17869c82-e820-4f0b-9ef4-6bb812314540" providerId="ADAL" clId="{AD9B738F-84A4-4129-8E04-93294713C520}" dt="2022-12-30T20:54:01.333" v="42" actId="13244"/>
          <ac:picMkLst>
            <pc:docMk/>
            <pc:sldMk cId="0" sldId="261"/>
            <ac:picMk id="1030" creationId="{7FB59BCA-37A0-18AD-F21C-5CC6A40B3372}"/>
          </ac:picMkLst>
        </pc:picChg>
      </pc:sldChg>
      <pc:sldChg chg="modSp mod">
        <pc:chgData name="Janson, Brian D" userId="17869c82-e820-4f0b-9ef4-6bb812314540" providerId="ADAL" clId="{AD9B738F-84A4-4129-8E04-93294713C520}" dt="2022-12-30T20:49:34.948" v="13" actId="1076"/>
        <pc:sldMkLst>
          <pc:docMk/>
          <pc:sldMk cId="0" sldId="262"/>
        </pc:sldMkLst>
        <pc:spChg chg="mod">
          <ac:chgData name="Janson, Brian D" userId="17869c82-e820-4f0b-9ef4-6bb812314540" providerId="ADAL" clId="{AD9B738F-84A4-4129-8E04-93294713C520}" dt="2022-12-30T20:49:27.329" v="12" actId="14100"/>
          <ac:spMkLst>
            <pc:docMk/>
            <pc:sldMk cId="0" sldId="262"/>
            <ac:spMk id="156" creationId="{00000000-0000-0000-0000-000000000000}"/>
          </ac:spMkLst>
        </pc:spChg>
        <pc:spChg chg="mod">
          <ac:chgData name="Janson, Brian D" userId="17869c82-e820-4f0b-9ef4-6bb812314540" providerId="ADAL" clId="{AD9B738F-84A4-4129-8E04-93294713C520}" dt="2022-12-30T20:49:34.948" v="13" actId="1076"/>
          <ac:spMkLst>
            <pc:docMk/>
            <pc:sldMk cId="0" sldId="262"/>
            <ac:spMk id="159" creationId="{00000000-0000-0000-0000-000000000000}"/>
          </ac:spMkLst>
        </pc:spChg>
      </pc:sldChg>
      <pc:sldChg chg="modSp mod">
        <pc:chgData name="Janson, Brian D" userId="17869c82-e820-4f0b-9ef4-6bb812314540" providerId="ADAL" clId="{AD9B738F-84A4-4129-8E04-93294713C520}" dt="2022-12-30T20:49:46.956" v="15" actId="1076"/>
        <pc:sldMkLst>
          <pc:docMk/>
          <pc:sldMk cId="0" sldId="263"/>
        </pc:sldMkLst>
        <pc:spChg chg="mod">
          <ac:chgData name="Janson, Brian D" userId="17869c82-e820-4f0b-9ef4-6bb812314540" providerId="ADAL" clId="{AD9B738F-84A4-4129-8E04-93294713C520}" dt="2022-12-30T20:49:46.956" v="15" actId="1076"/>
          <ac:spMkLst>
            <pc:docMk/>
            <pc:sldMk cId="0" sldId="263"/>
            <ac:spMk id="14" creationId="{D5EDDC53-5530-4DF0-A4F0-DD82A81289D2}"/>
          </ac:spMkLst>
        </pc:spChg>
      </pc:sldChg>
      <pc:sldChg chg="modSp mod">
        <pc:chgData name="Janson, Brian D" userId="17869c82-e820-4f0b-9ef4-6bb812314540" providerId="ADAL" clId="{AD9B738F-84A4-4129-8E04-93294713C520}" dt="2022-12-30T20:50:01.774" v="20" actId="1076"/>
        <pc:sldMkLst>
          <pc:docMk/>
          <pc:sldMk cId="0" sldId="265"/>
        </pc:sldMkLst>
        <pc:spChg chg="mod">
          <ac:chgData name="Janson, Brian D" userId="17869c82-e820-4f0b-9ef4-6bb812314540" providerId="ADAL" clId="{AD9B738F-84A4-4129-8E04-93294713C520}" dt="2022-12-30T20:50:01.774" v="20" actId="1076"/>
          <ac:spMkLst>
            <pc:docMk/>
            <pc:sldMk cId="0" sldId="265"/>
            <ac:spMk id="199" creationId="{00000000-0000-0000-0000-000000000000}"/>
          </ac:spMkLst>
        </pc:spChg>
        <pc:picChg chg="mod">
          <ac:chgData name="Janson, Brian D" userId="17869c82-e820-4f0b-9ef4-6bb812314540" providerId="ADAL" clId="{AD9B738F-84A4-4129-8E04-93294713C520}" dt="2022-12-30T20:49:58.588" v="19" actId="14100"/>
          <ac:picMkLst>
            <pc:docMk/>
            <pc:sldMk cId="0" sldId="265"/>
            <ac:picMk id="198" creationId="{00000000-0000-0000-0000-000000000000}"/>
          </ac:picMkLst>
        </pc:picChg>
      </pc:sldChg>
      <pc:sldChg chg="modSp mod">
        <pc:chgData name="Janson, Brian D" userId="17869c82-e820-4f0b-9ef4-6bb812314540" providerId="ADAL" clId="{AD9B738F-84A4-4129-8E04-93294713C520}" dt="2022-12-30T20:50:14.878" v="22" actId="1076"/>
        <pc:sldMkLst>
          <pc:docMk/>
          <pc:sldMk cId="0" sldId="266"/>
        </pc:sldMkLst>
        <pc:spChg chg="mod">
          <ac:chgData name="Janson, Brian D" userId="17869c82-e820-4f0b-9ef4-6bb812314540" providerId="ADAL" clId="{AD9B738F-84A4-4129-8E04-93294713C520}" dt="2022-12-30T20:50:14.878" v="22" actId="1076"/>
          <ac:spMkLst>
            <pc:docMk/>
            <pc:sldMk cId="0" sldId="266"/>
            <ac:spMk id="215" creationId="{00000000-0000-0000-0000-000000000000}"/>
          </ac:spMkLst>
        </pc:spChg>
        <pc:spChg chg="mod">
          <ac:chgData name="Janson, Brian D" userId="17869c82-e820-4f0b-9ef4-6bb812314540" providerId="ADAL" clId="{AD9B738F-84A4-4129-8E04-93294713C520}" dt="2022-12-30T20:50:11.397" v="21" actId="1076"/>
          <ac:spMkLst>
            <pc:docMk/>
            <pc:sldMk cId="0" sldId="266"/>
            <ac:spMk id="218" creationId="{00000000-0000-0000-0000-000000000000}"/>
          </ac:spMkLst>
        </pc:spChg>
      </pc:sldChg>
      <pc:sldChg chg="modSp mod">
        <pc:chgData name="Janson, Brian D" userId="17869c82-e820-4f0b-9ef4-6bb812314540" providerId="ADAL" clId="{AD9B738F-84A4-4129-8E04-93294713C520}" dt="2022-12-30T20:50:21.852" v="23" actId="1076"/>
        <pc:sldMkLst>
          <pc:docMk/>
          <pc:sldMk cId="0" sldId="267"/>
        </pc:sldMkLst>
        <pc:spChg chg="mod">
          <ac:chgData name="Janson, Brian D" userId="17869c82-e820-4f0b-9ef4-6bb812314540" providerId="ADAL" clId="{AD9B738F-84A4-4129-8E04-93294713C520}" dt="2022-12-30T20:50:21.852" v="23" actId="1076"/>
          <ac:spMkLst>
            <pc:docMk/>
            <pc:sldMk cId="0" sldId="267"/>
            <ac:spMk id="232" creationId="{00000000-0000-0000-0000-000000000000}"/>
          </ac:spMkLst>
        </pc:spChg>
      </pc:sldChg>
      <pc:sldChg chg="delSp modSp mod">
        <pc:chgData name="Janson, Brian D" userId="17869c82-e820-4f0b-9ef4-6bb812314540" providerId="ADAL" clId="{AD9B738F-84A4-4129-8E04-93294713C520}" dt="2022-12-30T20:55:24.987" v="45" actId="478"/>
        <pc:sldMkLst>
          <pc:docMk/>
          <pc:sldMk cId="0" sldId="268"/>
        </pc:sldMkLst>
        <pc:spChg chg="del mod">
          <ac:chgData name="Janson, Brian D" userId="17869c82-e820-4f0b-9ef4-6bb812314540" providerId="ADAL" clId="{AD9B738F-84A4-4129-8E04-93294713C520}" dt="2022-12-30T20:55:24.987" v="45" actId="478"/>
          <ac:spMkLst>
            <pc:docMk/>
            <pc:sldMk cId="0" sldId="268"/>
            <ac:spMk id="3" creationId="{22BEBF05-401E-E0F5-77C3-A1293B5AC35C}"/>
          </ac:spMkLst>
        </pc:spChg>
        <pc:spChg chg="del mod">
          <ac:chgData name="Janson, Brian D" userId="17869c82-e820-4f0b-9ef4-6bb812314540" providerId="ADAL" clId="{AD9B738F-84A4-4129-8E04-93294713C520}" dt="2022-12-30T20:55:22.944" v="44" actId="478"/>
          <ac:spMkLst>
            <pc:docMk/>
            <pc:sldMk cId="0" sldId="268"/>
            <ac:spMk id="4" creationId="{ED919CD3-6A7C-CCF5-A04E-872619532EB5}"/>
          </ac:spMkLst>
        </pc:spChg>
        <pc:spChg chg="mod">
          <ac:chgData name="Janson, Brian D" userId="17869c82-e820-4f0b-9ef4-6bb812314540" providerId="ADAL" clId="{AD9B738F-84A4-4129-8E04-93294713C520}" dt="2022-12-30T20:50:36.629" v="26" actId="1076"/>
          <ac:spMkLst>
            <pc:docMk/>
            <pc:sldMk cId="0" sldId="268"/>
            <ac:spMk id="259" creationId="{00000000-0000-0000-0000-000000000000}"/>
          </ac:spMkLst>
        </pc:spChg>
      </pc:sldChg>
      <pc:sldChg chg="modSp mod">
        <pc:chgData name="Janson, Brian D" userId="17869c82-e820-4f0b-9ef4-6bb812314540" providerId="ADAL" clId="{AD9B738F-84A4-4129-8E04-93294713C520}" dt="2022-12-30T20:50:40.742" v="27" actId="1076"/>
        <pc:sldMkLst>
          <pc:docMk/>
          <pc:sldMk cId="0" sldId="269"/>
        </pc:sldMkLst>
        <pc:spChg chg="mod">
          <ac:chgData name="Janson, Brian D" userId="17869c82-e820-4f0b-9ef4-6bb812314540" providerId="ADAL" clId="{AD9B738F-84A4-4129-8E04-93294713C520}" dt="2022-12-30T20:50:40.742" v="27" actId="1076"/>
          <ac:spMkLst>
            <pc:docMk/>
            <pc:sldMk cId="0" sldId="269"/>
            <ac:spMk id="274" creationId="{00000000-0000-0000-0000-000000000000}"/>
          </ac:spMkLst>
        </pc:spChg>
      </pc:sldChg>
      <pc:sldChg chg="modSp mod">
        <pc:chgData name="Janson, Brian D" userId="17869c82-e820-4f0b-9ef4-6bb812314540" providerId="ADAL" clId="{AD9B738F-84A4-4129-8E04-93294713C520}" dt="2022-12-30T20:50:52.996" v="30" actId="1076"/>
        <pc:sldMkLst>
          <pc:docMk/>
          <pc:sldMk cId="0" sldId="271"/>
        </pc:sldMkLst>
        <pc:spChg chg="mod">
          <ac:chgData name="Janson, Brian D" userId="17869c82-e820-4f0b-9ef4-6bb812314540" providerId="ADAL" clId="{AD9B738F-84A4-4129-8E04-93294713C520}" dt="2022-12-30T20:50:52.996" v="30" actId="1076"/>
          <ac:spMkLst>
            <pc:docMk/>
            <pc:sldMk cId="0" sldId="271"/>
            <ac:spMk id="308" creationId="{00000000-0000-0000-0000-000000000000}"/>
          </ac:spMkLst>
        </pc:spChg>
      </pc:sldChg>
      <pc:sldChg chg="modSp mod">
        <pc:chgData name="Janson, Brian D" userId="17869c82-e820-4f0b-9ef4-6bb812314540" providerId="ADAL" clId="{AD9B738F-84A4-4129-8E04-93294713C520}" dt="2022-12-30T20:51:07.027" v="32" actId="1076"/>
        <pc:sldMkLst>
          <pc:docMk/>
          <pc:sldMk cId="0" sldId="273"/>
        </pc:sldMkLst>
        <pc:spChg chg="mod">
          <ac:chgData name="Janson, Brian D" userId="17869c82-e820-4f0b-9ef4-6bb812314540" providerId="ADAL" clId="{AD9B738F-84A4-4129-8E04-93294713C520}" dt="2022-12-30T20:51:07.027" v="32" actId="1076"/>
          <ac:spMkLst>
            <pc:docMk/>
            <pc:sldMk cId="0" sldId="273"/>
            <ac:spMk id="336" creationId="{00000000-0000-0000-0000-000000000000}"/>
          </ac:spMkLst>
        </pc:spChg>
      </pc:sldChg>
      <pc:sldChg chg="modSp mod">
        <pc:chgData name="Janson, Brian D" userId="17869c82-e820-4f0b-9ef4-6bb812314540" providerId="ADAL" clId="{AD9B738F-84A4-4129-8E04-93294713C520}" dt="2022-12-30T20:51:14.685" v="33" actId="1076"/>
        <pc:sldMkLst>
          <pc:docMk/>
          <pc:sldMk cId="0" sldId="274"/>
        </pc:sldMkLst>
        <pc:spChg chg="mod">
          <ac:chgData name="Janson, Brian D" userId="17869c82-e820-4f0b-9ef4-6bb812314540" providerId="ADAL" clId="{AD9B738F-84A4-4129-8E04-93294713C520}" dt="2022-12-30T20:51:14.685" v="33" actId="1076"/>
          <ac:spMkLst>
            <pc:docMk/>
            <pc:sldMk cId="0" sldId="274"/>
            <ac:spMk id="13" creationId="{8073834C-8283-4863-A3D8-B6B3D1C704BF}"/>
          </ac:spMkLst>
        </pc:spChg>
      </pc:sldChg>
      <pc:sldChg chg="modSp mod">
        <pc:chgData name="Janson, Brian D" userId="17869c82-e820-4f0b-9ef4-6bb812314540" providerId="ADAL" clId="{AD9B738F-84A4-4129-8E04-93294713C520}" dt="2022-12-30T20:58:06.358" v="47" actId="13244"/>
        <pc:sldMkLst>
          <pc:docMk/>
          <pc:sldMk cId="0" sldId="280"/>
        </pc:sldMkLst>
        <pc:spChg chg="ord">
          <ac:chgData name="Janson, Brian D" userId="17869c82-e820-4f0b-9ef4-6bb812314540" providerId="ADAL" clId="{AD9B738F-84A4-4129-8E04-93294713C520}" dt="2022-12-30T20:58:06.358" v="47" actId="13244"/>
          <ac:spMkLst>
            <pc:docMk/>
            <pc:sldMk cId="0" sldId="280"/>
            <ac:spMk id="440" creationId="{00000000-0000-0000-0000-000000000000}"/>
          </ac:spMkLst>
        </pc:spChg>
        <pc:cxnChg chg="mod">
          <ac:chgData name="Janson, Brian D" userId="17869c82-e820-4f0b-9ef4-6bb812314540" providerId="ADAL" clId="{AD9B738F-84A4-4129-8E04-93294713C520}" dt="2022-12-30T20:58:06.286" v="46" actId="962"/>
          <ac:cxnSpMkLst>
            <pc:docMk/>
            <pc:sldMk cId="0" sldId="280"/>
            <ac:cxnSpMk id="439" creationId="{00000000-0000-0000-0000-000000000000}"/>
          </ac:cxnSpMkLst>
        </pc:cxnChg>
      </pc:sldChg>
      <pc:sldChg chg="modSp mod">
        <pc:chgData name="Janson, Brian D" userId="17869c82-e820-4f0b-9ef4-6bb812314540" providerId="ADAL" clId="{AD9B738F-84A4-4129-8E04-93294713C520}" dt="2022-12-30T20:50:58.716" v="31" actId="1076"/>
        <pc:sldMkLst>
          <pc:docMk/>
          <pc:sldMk cId="2181471245" sldId="298"/>
        </pc:sldMkLst>
        <pc:spChg chg="mod">
          <ac:chgData name="Janson, Brian D" userId="17869c82-e820-4f0b-9ef4-6bb812314540" providerId="ADAL" clId="{AD9B738F-84A4-4129-8E04-93294713C520}" dt="2022-12-30T20:50:58.716" v="31" actId="1076"/>
          <ac:spMkLst>
            <pc:docMk/>
            <pc:sldMk cId="2181471245" sldId="298"/>
            <ac:spMk id="322" creationId="{00000000-0000-0000-0000-000000000000}"/>
          </ac:spMkLst>
        </pc:spChg>
      </pc:sldChg>
    </pc:docChg>
  </pc:docChgLst>
  <pc:docChgLst>
    <pc:chgData name="Bolton, Melinda A" userId="S::mbolton@blm.gov::705779b4-9e13-4392-9fcf-1c9ec8a679c2" providerId="AD" clId="Web-{98563C98-08DA-48E0-B91E-E415F7B6F620}"/>
    <pc:docChg chg="modSld">
      <pc:chgData name="Bolton, Melinda A" userId="S::mbolton@blm.gov::705779b4-9e13-4392-9fcf-1c9ec8a679c2" providerId="AD" clId="Web-{98563C98-08DA-48E0-B91E-E415F7B6F620}" dt="2021-09-07T00:06:47.975" v="0" actId="14100"/>
      <pc:docMkLst>
        <pc:docMk/>
      </pc:docMkLst>
      <pc:sldChg chg="modSp">
        <pc:chgData name="Bolton, Melinda A" userId="S::mbolton@blm.gov::705779b4-9e13-4392-9fcf-1c9ec8a679c2" providerId="AD" clId="Web-{98563C98-08DA-48E0-B91E-E415F7B6F620}" dt="2021-09-07T00:06:47.975" v="0" actId="14100"/>
        <pc:sldMkLst>
          <pc:docMk/>
          <pc:sldMk cId="0" sldId="260"/>
        </pc:sldMkLst>
        <pc:spChg chg="mod">
          <ac:chgData name="Bolton, Melinda A" userId="S::mbolton@blm.gov::705779b4-9e13-4392-9fcf-1c9ec8a679c2" providerId="AD" clId="Web-{98563C98-08DA-48E0-B91E-E415F7B6F620}" dt="2021-09-07T00:06:47.975" v="0" actId="14100"/>
          <ac:spMkLst>
            <pc:docMk/>
            <pc:sldMk cId="0" sldId="260"/>
            <ac:spMk id="120" creationId="{00000000-0000-0000-0000-000000000000}"/>
          </ac:spMkLst>
        </pc:spChg>
      </pc:sldChg>
    </pc:docChg>
  </pc:docChgLst>
  <pc:docChgLst>
    <pc:chgData name="Janson, Brian D" userId="17869c82-e820-4f0b-9ef4-6bb812314540" providerId="ADAL" clId="{19CFB911-8002-4115-B704-A8DCA3E61F6B}"/>
    <pc:docChg chg="">
      <pc:chgData name="Janson, Brian D" userId="17869c82-e820-4f0b-9ef4-6bb812314540" providerId="ADAL" clId="{19CFB911-8002-4115-B704-A8DCA3E61F6B}" dt="2024-03-29T16:29:25.708" v="30"/>
      <pc:docMkLst>
        <pc:docMk/>
      </pc:docMkLst>
      <pc:sldChg chg="delCm">
        <pc:chgData name="Janson, Brian D" userId="17869c82-e820-4f0b-9ef4-6bb812314540" providerId="ADAL" clId="{19CFB911-8002-4115-B704-A8DCA3E61F6B}" dt="2024-03-29T16:27:38.627" v="0"/>
        <pc:sldMkLst>
          <pc:docMk/>
          <pc:sldMk cId="0" sldId="263"/>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7:38.627" v="0"/>
              <pc2:cmMkLst xmlns:pc2="http://schemas.microsoft.com/office/powerpoint/2019/9/main/command">
                <pc:docMk/>
                <pc:sldMk cId="0" sldId="263"/>
                <pc2:cmMk id="{463972FD-72FF-4C7B-A320-90DB9943C91B}"/>
              </pc2:cmMkLst>
            </pc226:cmChg>
          </p:ext>
        </pc:extLst>
      </pc:sldChg>
      <pc:sldChg chg="delCm">
        <pc:chgData name="Janson, Brian D" userId="17869c82-e820-4f0b-9ef4-6bb812314540" providerId="ADAL" clId="{19CFB911-8002-4115-B704-A8DCA3E61F6B}" dt="2024-03-29T16:28:10.326" v="1"/>
        <pc:sldMkLst>
          <pc:docMk/>
          <pc:sldMk cId="0" sldId="267"/>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10.326" v="1"/>
              <pc2:cmMkLst xmlns:pc2="http://schemas.microsoft.com/office/powerpoint/2019/9/main/command">
                <pc:docMk/>
                <pc:sldMk cId="0" sldId="267"/>
                <pc2:cmMk id="{5F0B9E5A-FEAD-4CE7-A0DE-517D3A907AC8}"/>
              </pc2:cmMkLst>
            </pc226:cmChg>
          </p:ext>
        </pc:extLst>
      </pc:sldChg>
      <pc:sldChg chg="delCm">
        <pc:chgData name="Janson, Brian D" userId="17869c82-e820-4f0b-9ef4-6bb812314540" providerId="ADAL" clId="{19CFB911-8002-4115-B704-A8DCA3E61F6B}" dt="2024-03-29T16:28:15.444" v="2"/>
        <pc:sldMkLst>
          <pc:docMk/>
          <pc:sldMk cId="0" sldId="269"/>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15.444" v="2"/>
              <pc2:cmMkLst xmlns:pc2="http://schemas.microsoft.com/office/powerpoint/2019/9/main/command">
                <pc:docMk/>
                <pc:sldMk cId="0" sldId="269"/>
                <pc2:cmMk id="{53A3FC23-9FFF-4ABC-BA4A-8C4326CE777E}"/>
              </pc2:cmMkLst>
            </pc226:cmChg>
          </p:ext>
        </pc:extLst>
      </pc:sldChg>
      <pc:sldChg chg="delCm">
        <pc:chgData name="Janson, Brian D" userId="17869c82-e820-4f0b-9ef4-6bb812314540" providerId="ADAL" clId="{19CFB911-8002-4115-B704-A8DCA3E61F6B}" dt="2024-03-29T16:28:26.963" v="4"/>
        <pc:sldMkLst>
          <pc:docMk/>
          <pc:sldMk cId="0" sldId="274"/>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26.251" v="3"/>
              <pc2:cmMkLst xmlns:pc2="http://schemas.microsoft.com/office/powerpoint/2019/9/main/command">
                <pc:docMk/>
                <pc:sldMk cId="0" sldId="274"/>
                <pc2:cmMk id="{47BF383D-3094-4E57-BE5C-2FA2FD1D1438}"/>
              </pc2:cmMkLst>
            </pc226:cmChg>
            <pc226:cmChg xmlns:pc226="http://schemas.microsoft.com/office/powerpoint/2022/06/main/command" chg="del">
              <pc226:chgData name="Janson, Brian D" userId="17869c82-e820-4f0b-9ef4-6bb812314540" providerId="ADAL" clId="{19CFB911-8002-4115-B704-A8DCA3E61F6B}" dt="2024-03-29T16:28:26.963" v="4"/>
              <pc2:cmMkLst xmlns:pc2="http://schemas.microsoft.com/office/powerpoint/2019/9/main/command">
                <pc:docMk/>
                <pc:sldMk cId="0" sldId="274"/>
                <pc2:cmMk id="{345C2EA8-E7EC-40E5-BC48-3CE5004F11D1}"/>
              </pc2:cmMkLst>
            </pc226:cmChg>
          </p:ext>
        </pc:extLst>
      </pc:sldChg>
      <pc:sldChg chg="delCm">
        <pc:chgData name="Janson, Brian D" userId="17869c82-e820-4f0b-9ef4-6bb812314540" providerId="ADAL" clId="{19CFB911-8002-4115-B704-A8DCA3E61F6B}" dt="2024-03-29T16:28:30.255" v="5"/>
        <pc:sldMkLst>
          <pc:docMk/>
          <pc:sldMk cId="0" sldId="275"/>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30.255" v="5"/>
              <pc2:cmMkLst xmlns:pc2="http://schemas.microsoft.com/office/powerpoint/2019/9/main/command">
                <pc:docMk/>
                <pc:sldMk cId="0" sldId="275"/>
                <pc2:cmMk id="{691DDDAF-CFFF-4E1F-8CEB-28A1D7C04A76}"/>
              </pc2:cmMkLst>
            </pc226:cmChg>
          </p:ext>
        </pc:extLst>
      </pc:sldChg>
      <pc:sldChg chg="delCm">
        <pc:chgData name="Janson, Brian D" userId="17869c82-e820-4f0b-9ef4-6bb812314540" providerId="ADAL" clId="{19CFB911-8002-4115-B704-A8DCA3E61F6B}" dt="2024-03-29T16:28:32.424" v="6"/>
        <pc:sldMkLst>
          <pc:docMk/>
          <pc:sldMk cId="0" sldId="276"/>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32.424" v="6"/>
              <pc2:cmMkLst xmlns:pc2="http://schemas.microsoft.com/office/powerpoint/2019/9/main/command">
                <pc:docMk/>
                <pc:sldMk cId="0" sldId="276"/>
                <pc2:cmMk id="{C6E1E249-A966-405F-822B-79A5DB23FC86}"/>
              </pc2:cmMkLst>
            </pc226:cmChg>
          </p:ext>
        </pc:extLst>
      </pc:sldChg>
      <pc:sldChg chg="delCm">
        <pc:chgData name="Janson, Brian D" userId="17869c82-e820-4f0b-9ef4-6bb812314540" providerId="ADAL" clId="{19CFB911-8002-4115-B704-A8DCA3E61F6B}" dt="2024-03-29T16:28:35.022" v="7"/>
        <pc:sldMkLst>
          <pc:docMk/>
          <pc:sldMk cId="0" sldId="277"/>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35.022" v="7"/>
              <pc2:cmMkLst xmlns:pc2="http://schemas.microsoft.com/office/powerpoint/2019/9/main/command">
                <pc:docMk/>
                <pc:sldMk cId="0" sldId="277"/>
                <pc2:cmMk id="{7FB74C9C-7341-4CAC-8E7C-D18CDDDEDF1C}"/>
              </pc2:cmMkLst>
            </pc226:cmChg>
          </p:ext>
        </pc:extLst>
      </pc:sldChg>
      <pc:sldChg chg="delCm">
        <pc:chgData name="Janson, Brian D" userId="17869c82-e820-4f0b-9ef4-6bb812314540" providerId="ADAL" clId="{19CFB911-8002-4115-B704-A8DCA3E61F6B}" dt="2024-03-29T16:28:37.350" v="8"/>
        <pc:sldMkLst>
          <pc:docMk/>
          <pc:sldMk cId="0" sldId="278"/>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37.350" v="8"/>
              <pc2:cmMkLst xmlns:pc2="http://schemas.microsoft.com/office/powerpoint/2019/9/main/command">
                <pc:docMk/>
                <pc:sldMk cId="0" sldId="278"/>
                <pc2:cmMk id="{507D9061-9AE6-43F3-AFC3-8D74712C116D}"/>
              </pc2:cmMkLst>
            </pc226:cmChg>
          </p:ext>
        </pc:extLst>
      </pc:sldChg>
      <pc:sldChg chg="delCm">
        <pc:chgData name="Janson, Brian D" userId="17869c82-e820-4f0b-9ef4-6bb812314540" providerId="ADAL" clId="{19CFB911-8002-4115-B704-A8DCA3E61F6B}" dt="2024-03-29T16:28:39.694" v="9"/>
        <pc:sldMkLst>
          <pc:docMk/>
          <pc:sldMk cId="0" sldId="279"/>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39.694" v="9"/>
              <pc2:cmMkLst xmlns:pc2="http://schemas.microsoft.com/office/powerpoint/2019/9/main/command">
                <pc:docMk/>
                <pc:sldMk cId="0" sldId="279"/>
                <pc2:cmMk id="{71365392-5B0C-403C-AD4C-5059EA449EA9}"/>
              </pc2:cmMkLst>
            </pc226:cmChg>
          </p:ext>
        </pc:extLst>
      </pc:sldChg>
      <pc:sldChg chg="delCm">
        <pc:chgData name="Janson, Brian D" userId="17869c82-e820-4f0b-9ef4-6bb812314540" providerId="ADAL" clId="{19CFB911-8002-4115-B704-A8DCA3E61F6B}" dt="2024-03-29T16:28:42.725" v="10"/>
        <pc:sldMkLst>
          <pc:docMk/>
          <pc:sldMk cId="0" sldId="280"/>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42.725" v="10"/>
              <pc2:cmMkLst xmlns:pc2="http://schemas.microsoft.com/office/powerpoint/2019/9/main/command">
                <pc:docMk/>
                <pc:sldMk cId="0" sldId="280"/>
                <pc2:cmMk id="{EB3DF5DA-1811-4B4D-888B-7A41FDE1F69B}"/>
              </pc2:cmMkLst>
            </pc226:cmChg>
          </p:ext>
        </pc:extLst>
      </pc:sldChg>
      <pc:sldChg chg="delCm">
        <pc:chgData name="Janson, Brian D" userId="17869c82-e820-4f0b-9ef4-6bb812314540" providerId="ADAL" clId="{19CFB911-8002-4115-B704-A8DCA3E61F6B}" dt="2024-03-29T16:28:45.954" v="12"/>
        <pc:sldMkLst>
          <pc:docMk/>
          <pc:sldMk cId="0" sldId="281"/>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45.236" v="11"/>
              <pc2:cmMkLst xmlns:pc2="http://schemas.microsoft.com/office/powerpoint/2019/9/main/command">
                <pc:docMk/>
                <pc:sldMk cId="0" sldId="281"/>
                <pc2:cmMk id="{D4801B69-F7DC-452A-BDDA-0F282EC4AA59}"/>
              </pc2:cmMkLst>
            </pc226:cmChg>
            <pc226:cmChg xmlns:pc226="http://schemas.microsoft.com/office/powerpoint/2022/06/main/command" chg="del">
              <pc226:chgData name="Janson, Brian D" userId="17869c82-e820-4f0b-9ef4-6bb812314540" providerId="ADAL" clId="{19CFB911-8002-4115-B704-A8DCA3E61F6B}" dt="2024-03-29T16:28:45.954" v="12"/>
              <pc2:cmMkLst xmlns:pc2="http://schemas.microsoft.com/office/powerpoint/2019/9/main/command">
                <pc:docMk/>
                <pc:sldMk cId="0" sldId="281"/>
                <pc2:cmMk id="{8FE5C17A-7A5F-464B-8C79-81661F40B060}"/>
              </pc2:cmMkLst>
            </pc226:cmChg>
          </p:ext>
        </pc:extLst>
      </pc:sldChg>
      <pc:sldChg chg="delCm">
        <pc:chgData name="Janson, Brian D" userId="17869c82-e820-4f0b-9ef4-6bb812314540" providerId="ADAL" clId="{19CFB911-8002-4115-B704-A8DCA3E61F6B}" dt="2024-03-29T16:28:48.006" v="13"/>
        <pc:sldMkLst>
          <pc:docMk/>
          <pc:sldMk cId="0" sldId="282"/>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48.006" v="13"/>
              <pc2:cmMkLst xmlns:pc2="http://schemas.microsoft.com/office/powerpoint/2019/9/main/command">
                <pc:docMk/>
                <pc:sldMk cId="0" sldId="282"/>
                <pc2:cmMk id="{2519B3AC-C2E5-4A71-A9A4-465353C05E33}"/>
              </pc2:cmMkLst>
            </pc226:cmChg>
          </p:ext>
        </pc:extLst>
      </pc:sldChg>
      <pc:sldChg chg="delCm">
        <pc:chgData name="Janson, Brian D" userId="17869c82-e820-4f0b-9ef4-6bb812314540" providerId="ADAL" clId="{19CFB911-8002-4115-B704-A8DCA3E61F6B}" dt="2024-03-29T16:28:51.619" v="15"/>
        <pc:sldMkLst>
          <pc:docMk/>
          <pc:sldMk cId="0" sldId="283"/>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51.619" v="15"/>
              <pc2:cmMkLst xmlns:pc2="http://schemas.microsoft.com/office/powerpoint/2019/9/main/command">
                <pc:docMk/>
                <pc:sldMk cId="0" sldId="283"/>
                <pc2:cmMk id="{5139D167-2EB9-4237-A303-C54C047F27C0}"/>
              </pc2:cmMkLst>
            </pc226:cmChg>
            <pc226:cmChg xmlns:pc226="http://schemas.microsoft.com/office/powerpoint/2022/06/main/command" chg="del">
              <pc226:chgData name="Janson, Brian D" userId="17869c82-e820-4f0b-9ef4-6bb812314540" providerId="ADAL" clId="{19CFB911-8002-4115-B704-A8DCA3E61F6B}" dt="2024-03-29T16:28:50.795" v="14"/>
              <pc2:cmMkLst xmlns:pc2="http://schemas.microsoft.com/office/powerpoint/2019/9/main/command">
                <pc:docMk/>
                <pc:sldMk cId="0" sldId="283"/>
                <pc2:cmMk id="{8F60FAA0-41DF-44C0-B92D-302A18F15DAD}"/>
              </pc2:cmMkLst>
            </pc226:cmChg>
          </p:ext>
        </pc:extLst>
      </pc:sldChg>
      <pc:sldChg chg="delCm">
        <pc:chgData name="Janson, Brian D" userId="17869c82-e820-4f0b-9ef4-6bb812314540" providerId="ADAL" clId="{19CFB911-8002-4115-B704-A8DCA3E61F6B}" dt="2024-03-29T16:28:54.494" v="17"/>
        <pc:sldMkLst>
          <pc:docMk/>
          <pc:sldMk cId="0" sldId="284"/>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54.494" v="17"/>
              <pc2:cmMkLst xmlns:pc2="http://schemas.microsoft.com/office/powerpoint/2019/9/main/command">
                <pc:docMk/>
                <pc:sldMk cId="0" sldId="284"/>
                <pc2:cmMk id="{5B6CEB4E-A639-41FE-88DF-435983BB1545}"/>
              </pc2:cmMkLst>
            </pc226:cmChg>
            <pc226:cmChg xmlns:pc226="http://schemas.microsoft.com/office/powerpoint/2022/06/main/command" chg="del">
              <pc226:chgData name="Janson, Brian D" userId="17869c82-e820-4f0b-9ef4-6bb812314540" providerId="ADAL" clId="{19CFB911-8002-4115-B704-A8DCA3E61F6B}" dt="2024-03-29T16:28:53.706" v="16"/>
              <pc2:cmMkLst xmlns:pc2="http://schemas.microsoft.com/office/powerpoint/2019/9/main/command">
                <pc:docMk/>
                <pc:sldMk cId="0" sldId="284"/>
                <pc2:cmMk id="{9A9F5D5B-560C-4DAD-A4DD-8C4A6DE2DD5A}"/>
              </pc2:cmMkLst>
            </pc226:cmChg>
          </p:ext>
        </pc:extLst>
      </pc:sldChg>
      <pc:sldChg chg="delCm">
        <pc:chgData name="Janson, Brian D" userId="17869c82-e820-4f0b-9ef4-6bb812314540" providerId="ADAL" clId="{19CFB911-8002-4115-B704-A8DCA3E61F6B}" dt="2024-03-29T16:28:56.717" v="18"/>
        <pc:sldMkLst>
          <pc:docMk/>
          <pc:sldMk cId="0" sldId="285"/>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56.717" v="18"/>
              <pc2:cmMkLst xmlns:pc2="http://schemas.microsoft.com/office/powerpoint/2019/9/main/command">
                <pc:docMk/>
                <pc:sldMk cId="0" sldId="285"/>
                <pc2:cmMk id="{DAB4324E-740D-44DB-9A44-2EA6F9FF87F3}"/>
              </pc2:cmMkLst>
            </pc226:cmChg>
          </p:ext>
        </pc:extLst>
      </pc:sldChg>
      <pc:sldChg chg="delCm">
        <pc:chgData name="Janson, Brian D" userId="17869c82-e820-4f0b-9ef4-6bb812314540" providerId="ADAL" clId="{19CFB911-8002-4115-B704-A8DCA3E61F6B}" dt="2024-03-29T16:28:59.823" v="19"/>
        <pc:sldMkLst>
          <pc:docMk/>
          <pc:sldMk cId="0" sldId="286"/>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8:59.823" v="19"/>
              <pc2:cmMkLst xmlns:pc2="http://schemas.microsoft.com/office/powerpoint/2019/9/main/command">
                <pc:docMk/>
                <pc:sldMk cId="0" sldId="286"/>
                <pc2:cmMk id="{C1A9C561-1884-45FC-93AF-107E97A23976}"/>
              </pc2:cmMkLst>
            </pc226:cmChg>
          </p:ext>
        </pc:extLst>
      </pc:sldChg>
      <pc:sldChg chg="delCm">
        <pc:chgData name="Janson, Brian D" userId="17869c82-e820-4f0b-9ef4-6bb812314540" providerId="ADAL" clId="{19CFB911-8002-4115-B704-A8DCA3E61F6B}" dt="2024-03-29T16:29:02.636" v="20"/>
        <pc:sldMkLst>
          <pc:docMk/>
          <pc:sldMk cId="0" sldId="287"/>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9:02.636" v="20"/>
              <pc2:cmMkLst xmlns:pc2="http://schemas.microsoft.com/office/powerpoint/2019/9/main/command">
                <pc:docMk/>
                <pc:sldMk cId="0" sldId="287"/>
                <pc2:cmMk id="{23B6560A-A7E9-49D1-957A-26631D10F8D5}"/>
              </pc2:cmMkLst>
            </pc226:cmChg>
          </p:ext>
        </pc:extLst>
      </pc:sldChg>
      <pc:sldChg chg="delCm">
        <pc:chgData name="Janson, Brian D" userId="17869c82-e820-4f0b-9ef4-6bb812314540" providerId="ADAL" clId="{19CFB911-8002-4115-B704-A8DCA3E61F6B}" dt="2024-03-29T16:29:05.037" v="21"/>
        <pc:sldMkLst>
          <pc:docMk/>
          <pc:sldMk cId="0" sldId="288"/>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9:05.037" v="21"/>
              <pc2:cmMkLst xmlns:pc2="http://schemas.microsoft.com/office/powerpoint/2019/9/main/command">
                <pc:docMk/>
                <pc:sldMk cId="0" sldId="288"/>
                <pc2:cmMk id="{D78752F9-510E-43A6-BA67-C2108AE3D083}"/>
              </pc2:cmMkLst>
            </pc226:cmChg>
          </p:ext>
        </pc:extLst>
      </pc:sldChg>
      <pc:sldChg chg="delCm">
        <pc:chgData name="Janson, Brian D" userId="17869c82-e820-4f0b-9ef4-6bb812314540" providerId="ADAL" clId="{19CFB911-8002-4115-B704-A8DCA3E61F6B}" dt="2024-03-29T16:29:07.644" v="22"/>
        <pc:sldMkLst>
          <pc:docMk/>
          <pc:sldMk cId="0" sldId="289"/>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9:07.644" v="22"/>
              <pc2:cmMkLst xmlns:pc2="http://schemas.microsoft.com/office/powerpoint/2019/9/main/command">
                <pc:docMk/>
                <pc:sldMk cId="0" sldId="289"/>
                <pc2:cmMk id="{7A4D442E-E488-48AB-A361-39B7A6A327A3}"/>
              </pc2:cmMkLst>
            </pc226:cmChg>
          </p:ext>
        </pc:extLst>
      </pc:sldChg>
      <pc:sldChg chg="delCm">
        <pc:chgData name="Janson, Brian D" userId="17869c82-e820-4f0b-9ef4-6bb812314540" providerId="ADAL" clId="{19CFB911-8002-4115-B704-A8DCA3E61F6B}" dt="2024-03-29T16:29:10" v="23"/>
        <pc:sldMkLst>
          <pc:docMk/>
          <pc:sldMk cId="0" sldId="290"/>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9:10" v="23"/>
              <pc2:cmMkLst xmlns:pc2="http://schemas.microsoft.com/office/powerpoint/2019/9/main/command">
                <pc:docMk/>
                <pc:sldMk cId="0" sldId="290"/>
                <pc2:cmMk id="{EFB2B636-B71E-48EB-B03F-2CE33D6EAB1A}"/>
              </pc2:cmMkLst>
            </pc226:cmChg>
          </p:ext>
        </pc:extLst>
      </pc:sldChg>
      <pc:sldChg chg="delCm">
        <pc:chgData name="Janson, Brian D" userId="17869c82-e820-4f0b-9ef4-6bb812314540" providerId="ADAL" clId="{19CFB911-8002-4115-B704-A8DCA3E61F6B}" dt="2024-03-29T16:29:12.126" v="24"/>
        <pc:sldMkLst>
          <pc:docMk/>
          <pc:sldMk cId="0" sldId="291"/>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9:12.126" v="24"/>
              <pc2:cmMkLst xmlns:pc2="http://schemas.microsoft.com/office/powerpoint/2019/9/main/command">
                <pc:docMk/>
                <pc:sldMk cId="0" sldId="291"/>
                <pc2:cmMk id="{80E792AC-D5AD-4216-970F-DB224C4E16F9}"/>
              </pc2:cmMkLst>
            </pc226:cmChg>
          </p:ext>
        </pc:extLst>
      </pc:sldChg>
      <pc:sldChg chg="delCm">
        <pc:chgData name="Janson, Brian D" userId="17869c82-e820-4f0b-9ef4-6bb812314540" providerId="ADAL" clId="{19CFB911-8002-4115-B704-A8DCA3E61F6B}" dt="2024-03-29T16:29:15.125" v="25"/>
        <pc:sldMkLst>
          <pc:docMk/>
          <pc:sldMk cId="0" sldId="292"/>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9:15.125" v="25"/>
              <pc2:cmMkLst xmlns:pc2="http://schemas.microsoft.com/office/powerpoint/2019/9/main/command">
                <pc:docMk/>
                <pc:sldMk cId="0" sldId="292"/>
                <pc2:cmMk id="{EB18C449-3705-4A7C-8124-D9C50F1F5A5C}"/>
              </pc2:cmMkLst>
            </pc226:cmChg>
          </p:ext>
        </pc:extLst>
      </pc:sldChg>
      <pc:sldChg chg="delCm">
        <pc:chgData name="Janson, Brian D" userId="17869c82-e820-4f0b-9ef4-6bb812314540" providerId="ADAL" clId="{19CFB911-8002-4115-B704-A8DCA3E61F6B}" dt="2024-03-29T16:29:17.033" v="26"/>
        <pc:sldMkLst>
          <pc:docMk/>
          <pc:sldMk cId="0" sldId="293"/>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9:17.033" v="26"/>
              <pc2:cmMkLst xmlns:pc2="http://schemas.microsoft.com/office/powerpoint/2019/9/main/command">
                <pc:docMk/>
                <pc:sldMk cId="0" sldId="293"/>
                <pc2:cmMk id="{6EE975BF-8C6E-408A-90C8-254E929DB302}"/>
              </pc2:cmMkLst>
            </pc226:cmChg>
          </p:ext>
        </pc:extLst>
      </pc:sldChg>
      <pc:sldChg chg="delCm">
        <pc:chgData name="Janson, Brian D" userId="17869c82-e820-4f0b-9ef4-6bb812314540" providerId="ADAL" clId="{19CFB911-8002-4115-B704-A8DCA3E61F6B}" dt="2024-03-29T16:29:20" v="27"/>
        <pc:sldMkLst>
          <pc:docMk/>
          <pc:sldMk cId="0" sldId="294"/>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9:20" v="27"/>
              <pc2:cmMkLst xmlns:pc2="http://schemas.microsoft.com/office/powerpoint/2019/9/main/command">
                <pc:docMk/>
                <pc:sldMk cId="0" sldId="294"/>
                <pc2:cmMk id="{C5F09853-47B4-4922-92F7-10A9A67C9F19}"/>
              </pc2:cmMkLst>
            </pc226:cmChg>
          </p:ext>
        </pc:extLst>
      </pc:sldChg>
      <pc:sldChg chg="delCm">
        <pc:chgData name="Janson, Brian D" userId="17869c82-e820-4f0b-9ef4-6bb812314540" providerId="ADAL" clId="{19CFB911-8002-4115-B704-A8DCA3E61F6B}" dt="2024-03-29T16:29:21.970" v="28"/>
        <pc:sldMkLst>
          <pc:docMk/>
          <pc:sldMk cId="0" sldId="295"/>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9:21.970" v="28"/>
              <pc2:cmMkLst xmlns:pc2="http://schemas.microsoft.com/office/powerpoint/2019/9/main/command">
                <pc:docMk/>
                <pc:sldMk cId="0" sldId="295"/>
                <pc2:cmMk id="{B8BC6E6E-252F-4EEE-B69F-A573B76394F9}"/>
              </pc2:cmMkLst>
            </pc226:cmChg>
          </p:ext>
        </pc:extLst>
      </pc:sldChg>
      <pc:sldChg chg="delCm">
        <pc:chgData name="Janson, Brian D" userId="17869c82-e820-4f0b-9ef4-6bb812314540" providerId="ADAL" clId="{19CFB911-8002-4115-B704-A8DCA3E61F6B}" dt="2024-03-29T16:29:23.767" v="29"/>
        <pc:sldMkLst>
          <pc:docMk/>
          <pc:sldMk cId="0" sldId="296"/>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9:23.767" v="29"/>
              <pc2:cmMkLst xmlns:pc2="http://schemas.microsoft.com/office/powerpoint/2019/9/main/command">
                <pc:docMk/>
                <pc:sldMk cId="0" sldId="296"/>
                <pc2:cmMk id="{D313C95E-0924-47DC-B8AC-9723BFACA339}"/>
              </pc2:cmMkLst>
            </pc226:cmChg>
          </p:ext>
        </pc:extLst>
      </pc:sldChg>
      <pc:sldChg chg="delCm">
        <pc:chgData name="Janson, Brian D" userId="17869c82-e820-4f0b-9ef4-6bb812314540" providerId="ADAL" clId="{19CFB911-8002-4115-B704-A8DCA3E61F6B}" dt="2024-03-29T16:29:25.708" v="30"/>
        <pc:sldMkLst>
          <pc:docMk/>
          <pc:sldMk cId="0" sldId="297"/>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19CFB911-8002-4115-B704-A8DCA3E61F6B}" dt="2024-03-29T16:29:25.708" v="30"/>
              <pc2:cmMkLst xmlns:pc2="http://schemas.microsoft.com/office/powerpoint/2019/9/main/command">
                <pc:docMk/>
                <pc:sldMk cId="0" sldId="297"/>
                <pc2:cmMk id="{5CBD8521-817A-4345-A1CA-4C24FB0C8F56}"/>
              </pc2:cmMkLst>
            </pc226:cmChg>
          </p:ext>
        </pc:extLst>
      </pc:sldChg>
    </pc:docChg>
  </pc:docChgLst>
  <pc:docChgLst>
    <pc:chgData name="Runde, Anne (Annie)" userId="60f02010-108e-4de9-86cc-4c89fe4bec0e" providerId="ADAL" clId="{E627D03B-1931-4855-9E48-73AA9EFADAB6}"/>
    <pc:docChg chg="undo custSel modSld">
      <pc:chgData name="Runde, Anne (Annie)" userId="60f02010-108e-4de9-86cc-4c89fe4bec0e" providerId="ADAL" clId="{E627D03B-1931-4855-9E48-73AA9EFADAB6}" dt="2023-10-25T17:12:59.658" v="23" actId="1035"/>
      <pc:docMkLst>
        <pc:docMk/>
      </pc:docMkLst>
      <pc:sldChg chg="addSp delSp modSp mod">
        <pc:chgData name="Runde, Anne (Annie)" userId="60f02010-108e-4de9-86cc-4c89fe4bec0e" providerId="ADAL" clId="{E627D03B-1931-4855-9E48-73AA9EFADAB6}" dt="2023-10-25T17:04:35.827" v="1" actId="478"/>
        <pc:sldMkLst>
          <pc:docMk/>
          <pc:sldMk cId="0" sldId="257"/>
        </pc:sldMkLst>
        <pc:spChg chg="add del">
          <ac:chgData name="Runde, Anne (Annie)" userId="60f02010-108e-4de9-86cc-4c89fe4bec0e" providerId="ADAL" clId="{E627D03B-1931-4855-9E48-73AA9EFADAB6}" dt="2023-10-25T17:04:35.827" v="1" actId="478"/>
          <ac:spMkLst>
            <pc:docMk/>
            <pc:sldMk cId="0" sldId="257"/>
            <ac:spMk id="2" creationId="{FE0DDA33-31A5-4E7B-B94F-94E4E570D08B}"/>
          </ac:spMkLst>
        </pc:spChg>
        <pc:spChg chg="add del mod">
          <ac:chgData name="Runde, Anne (Annie)" userId="60f02010-108e-4de9-86cc-4c89fe4bec0e" providerId="ADAL" clId="{E627D03B-1931-4855-9E48-73AA9EFADAB6}" dt="2023-10-25T17:04:35.827" v="1" actId="478"/>
          <ac:spMkLst>
            <pc:docMk/>
            <pc:sldMk cId="0" sldId="257"/>
            <ac:spMk id="4" creationId="{6CD0E6BC-D762-6D82-C2E1-207CA077BC79}"/>
          </ac:spMkLst>
        </pc:spChg>
      </pc:sldChg>
      <pc:sldChg chg="modSp mod">
        <pc:chgData name="Runde, Anne (Annie)" userId="60f02010-108e-4de9-86cc-4c89fe4bec0e" providerId="ADAL" clId="{E627D03B-1931-4855-9E48-73AA9EFADAB6}" dt="2023-10-25T17:04:54.212" v="2" actId="1076"/>
        <pc:sldMkLst>
          <pc:docMk/>
          <pc:sldMk cId="0" sldId="266"/>
        </pc:sldMkLst>
        <pc:spChg chg="mod">
          <ac:chgData name="Runde, Anne (Annie)" userId="60f02010-108e-4de9-86cc-4c89fe4bec0e" providerId="ADAL" clId="{E627D03B-1931-4855-9E48-73AA9EFADAB6}" dt="2023-10-25T17:04:54.212" v="2" actId="1076"/>
          <ac:spMkLst>
            <pc:docMk/>
            <pc:sldMk cId="0" sldId="266"/>
            <ac:spMk id="204" creationId="{00000000-0000-0000-0000-000000000000}"/>
          </ac:spMkLst>
        </pc:spChg>
      </pc:sldChg>
      <pc:sldChg chg="modSp mod">
        <pc:chgData name="Runde, Anne (Annie)" userId="60f02010-108e-4de9-86cc-4c89fe4bec0e" providerId="ADAL" clId="{E627D03B-1931-4855-9E48-73AA9EFADAB6}" dt="2023-10-25T17:07:00.491" v="9" actId="1035"/>
        <pc:sldMkLst>
          <pc:docMk/>
          <pc:sldMk cId="0" sldId="283"/>
        </pc:sldMkLst>
        <pc:spChg chg="mod">
          <ac:chgData name="Runde, Anne (Annie)" userId="60f02010-108e-4de9-86cc-4c89fe4bec0e" providerId="ADAL" clId="{E627D03B-1931-4855-9E48-73AA9EFADAB6}" dt="2023-10-25T17:07:00.491" v="9" actId="1035"/>
          <ac:spMkLst>
            <pc:docMk/>
            <pc:sldMk cId="0" sldId="283"/>
            <ac:spMk id="561" creationId="{00000000-0000-0000-0000-000000000000}"/>
          </ac:spMkLst>
        </pc:spChg>
      </pc:sldChg>
      <pc:sldChg chg="modSp mod">
        <pc:chgData name="Runde, Anne (Annie)" userId="60f02010-108e-4de9-86cc-4c89fe4bec0e" providerId="ADAL" clId="{E627D03B-1931-4855-9E48-73AA9EFADAB6}" dt="2023-10-25T17:11:27.723" v="11" actId="1035"/>
        <pc:sldMkLst>
          <pc:docMk/>
          <pc:sldMk cId="0" sldId="284"/>
        </pc:sldMkLst>
        <pc:spChg chg="mod">
          <ac:chgData name="Runde, Anne (Annie)" userId="60f02010-108e-4de9-86cc-4c89fe4bec0e" providerId="ADAL" clId="{E627D03B-1931-4855-9E48-73AA9EFADAB6}" dt="2023-10-25T17:11:27.723" v="11" actId="1035"/>
          <ac:spMkLst>
            <pc:docMk/>
            <pc:sldMk cId="0" sldId="284"/>
            <ac:spMk id="602" creationId="{00000000-0000-0000-0000-000000000000}"/>
          </ac:spMkLst>
        </pc:spChg>
      </pc:sldChg>
      <pc:sldChg chg="modSp mod">
        <pc:chgData name="Runde, Anne (Annie)" userId="60f02010-108e-4de9-86cc-4c89fe4bec0e" providerId="ADAL" clId="{E627D03B-1931-4855-9E48-73AA9EFADAB6}" dt="2023-10-25T17:11:42.732" v="13" actId="1035"/>
        <pc:sldMkLst>
          <pc:docMk/>
          <pc:sldMk cId="0" sldId="289"/>
        </pc:sldMkLst>
        <pc:spChg chg="mod">
          <ac:chgData name="Runde, Anne (Annie)" userId="60f02010-108e-4de9-86cc-4c89fe4bec0e" providerId="ADAL" clId="{E627D03B-1931-4855-9E48-73AA9EFADAB6}" dt="2023-10-25T17:11:42.732" v="13" actId="1035"/>
          <ac:spMkLst>
            <pc:docMk/>
            <pc:sldMk cId="0" sldId="289"/>
            <ac:spMk id="813" creationId="{00000000-0000-0000-0000-000000000000}"/>
          </ac:spMkLst>
        </pc:spChg>
      </pc:sldChg>
      <pc:sldChg chg="modSp mod">
        <pc:chgData name="Runde, Anne (Annie)" userId="60f02010-108e-4de9-86cc-4c89fe4bec0e" providerId="ADAL" clId="{E627D03B-1931-4855-9E48-73AA9EFADAB6}" dt="2023-10-25T17:12:37.035" v="16" actId="1035"/>
        <pc:sldMkLst>
          <pc:docMk/>
          <pc:sldMk cId="0" sldId="290"/>
        </pc:sldMkLst>
        <pc:spChg chg="mod">
          <ac:chgData name="Runde, Anne (Annie)" userId="60f02010-108e-4de9-86cc-4c89fe4bec0e" providerId="ADAL" clId="{E627D03B-1931-4855-9E48-73AA9EFADAB6}" dt="2023-10-25T17:12:37.035" v="16" actId="1035"/>
          <ac:spMkLst>
            <pc:docMk/>
            <pc:sldMk cId="0" sldId="290"/>
            <ac:spMk id="859" creationId="{00000000-0000-0000-0000-000000000000}"/>
          </ac:spMkLst>
        </pc:spChg>
      </pc:sldChg>
      <pc:sldChg chg="modSp mod">
        <pc:chgData name="Runde, Anne (Annie)" userId="60f02010-108e-4de9-86cc-4c89fe4bec0e" providerId="ADAL" clId="{E627D03B-1931-4855-9E48-73AA9EFADAB6}" dt="2023-10-25T17:12:41.836" v="18" actId="1035"/>
        <pc:sldMkLst>
          <pc:docMk/>
          <pc:sldMk cId="0" sldId="291"/>
        </pc:sldMkLst>
        <pc:spChg chg="mod">
          <ac:chgData name="Runde, Anne (Annie)" userId="60f02010-108e-4de9-86cc-4c89fe4bec0e" providerId="ADAL" clId="{E627D03B-1931-4855-9E48-73AA9EFADAB6}" dt="2023-10-25T17:12:41.836" v="18" actId="1035"/>
          <ac:spMkLst>
            <pc:docMk/>
            <pc:sldMk cId="0" sldId="291"/>
            <ac:spMk id="903" creationId="{00000000-0000-0000-0000-000000000000}"/>
          </ac:spMkLst>
        </pc:spChg>
      </pc:sldChg>
      <pc:sldChg chg="modSp mod">
        <pc:chgData name="Runde, Anne (Annie)" userId="60f02010-108e-4de9-86cc-4c89fe4bec0e" providerId="ADAL" clId="{E627D03B-1931-4855-9E48-73AA9EFADAB6}" dt="2023-10-25T17:12:54.874" v="21" actId="1036"/>
        <pc:sldMkLst>
          <pc:docMk/>
          <pc:sldMk cId="0" sldId="292"/>
        </pc:sldMkLst>
        <pc:spChg chg="mod">
          <ac:chgData name="Runde, Anne (Annie)" userId="60f02010-108e-4de9-86cc-4c89fe4bec0e" providerId="ADAL" clId="{E627D03B-1931-4855-9E48-73AA9EFADAB6}" dt="2023-10-25T17:12:54.874" v="21" actId="1036"/>
          <ac:spMkLst>
            <pc:docMk/>
            <pc:sldMk cId="0" sldId="292"/>
            <ac:spMk id="949" creationId="{00000000-0000-0000-0000-000000000000}"/>
          </ac:spMkLst>
        </pc:spChg>
      </pc:sldChg>
      <pc:sldChg chg="modSp mod">
        <pc:chgData name="Runde, Anne (Annie)" userId="60f02010-108e-4de9-86cc-4c89fe4bec0e" providerId="ADAL" clId="{E627D03B-1931-4855-9E48-73AA9EFADAB6}" dt="2023-10-25T17:12:59.658" v="23" actId="1035"/>
        <pc:sldMkLst>
          <pc:docMk/>
          <pc:sldMk cId="0" sldId="293"/>
        </pc:sldMkLst>
        <pc:spChg chg="mod">
          <ac:chgData name="Runde, Anne (Annie)" userId="60f02010-108e-4de9-86cc-4c89fe4bec0e" providerId="ADAL" clId="{E627D03B-1931-4855-9E48-73AA9EFADAB6}" dt="2023-10-25T17:12:59.658" v="23" actId="1035"/>
          <ac:spMkLst>
            <pc:docMk/>
            <pc:sldMk cId="0" sldId="293"/>
            <ac:spMk id="995" creationId="{00000000-0000-0000-0000-000000000000}"/>
          </ac:spMkLst>
        </pc:spChg>
      </pc:sldChg>
      <pc:sldChg chg="modSp mod">
        <pc:chgData name="Runde, Anne (Annie)" userId="60f02010-108e-4de9-86cc-4c89fe4bec0e" providerId="ADAL" clId="{E627D03B-1931-4855-9E48-73AA9EFADAB6}" dt="2023-10-25T17:06:35.977" v="7" actId="1035"/>
        <pc:sldMkLst>
          <pc:docMk/>
          <pc:sldMk cId="0" sldId="295"/>
        </pc:sldMkLst>
        <pc:spChg chg="mod">
          <ac:chgData name="Runde, Anne (Annie)" userId="60f02010-108e-4de9-86cc-4c89fe4bec0e" providerId="ADAL" clId="{E627D03B-1931-4855-9E48-73AA9EFADAB6}" dt="2023-10-25T17:06:35.977" v="7" actId="1035"/>
          <ac:spMkLst>
            <pc:docMk/>
            <pc:sldMk cId="0" sldId="295"/>
            <ac:spMk id="1086" creationId="{00000000-0000-0000-0000-000000000000}"/>
          </ac:spMkLst>
        </pc:spChg>
      </pc:sldChg>
      <pc:sldChg chg="modSp mod">
        <pc:chgData name="Runde, Anne (Annie)" userId="60f02010-108e-4de9-86cc-4c89fe4bec0e" providerId="ADAL" clId="{E627D03B-1931-4855-9E48-73AA9EFADAB6}" dt="2023-10-25T17:06:24.325" v="5" actId="1076"/>
        <pc:sldMkLst>
          <pc:docMk/>
          <pc:sldMk cId="0" sldId="297"/>
        </pc:sldMkLst>
        <pc:spChg chg="mod">
          <ac:chgData name="Runde, Anne (Annie)" userId="60f02010-108e-4de9-86cc-4c89fe4bec0e" providerId="ADAL" clId="{E627D03B-1931-4855-9E48-73AA9EFADAB6}" dt="2023-10-25T17:06:24.325" v="5" actId="1076"/>
          <ac:spMkLst>
            <pc:docMk/>
            <pc:sldMk cId="0" sldId="297"/>
            <ac:spMk id="1177" creationId="{00000000-0000-0000-0000-000000000000}"/>
          </ac:spMkLst>
        </pc:spChg>
        <pc:grpChg chg="mod">
          <ac:chgData name="Runde, Anne (Annie)" userId="60f02010-108e-4de9-86cc-4c89fe4bec0e" providerId="ADAL" clId="{E627D03B-1931-4855-9E48-73AA9EFADAB6}" dt="2023-10-25T17:06:16.843" v="4" actId="14100"/>
          <ac:grpSpMkLst>
            <pc:docMk/>
            <pc:sldMk cId="0" sldId="297"/>
            <ac:grpSpMk id="43" creationId="{72F1F72C-CAEB-446A-99BD-5BA428118D7C}"/>
          </ac:grpSpMkLst>
        </pc:grpChg>
      </pc:sldChg>
    </pc:docChg>
  </pc:docChgLst>
  <pc:docChgLst>
    <pc:chgData name="Coble, Deborah A" userId="S::dcoble@blm.gov::edb799e7-acd2-4d1e-a010-893bd14d0664" providerId="AD" clId="Web-{2EDE5456-2B9D-8C41-1D85-A7E8E38EC0EC}"/>
    <pc:docChg chg="modSld">
      <pc:chgData name="Coble, Deborah A" userId="S::dcoble@blm.gov::edb799e7-acd2-4d1e-a010-893bd14d0664" providerId="AD" clId="Web-{2EDE5456-2B9D-8C41-1D85-A7E8E38EC0EC}" dt="2023-10-20T18:23:16.221" v="57" actId="1076"/>
      <pc:docMkLst>
        <pc:docMk/>
      </pc:docMkLst>
      <pc:sldChg chg="modSp">
        <pc:chgData name="Coble, Deborah A" userId="S::dcoble@blm.gov::edb799e7-acd2-4d1e-a010-893bd14d0664" providerId="AD" clId="Web-{2EDE5456-2B9D-8C41-1D85-A7E8E38EC0EC}" dt="2023-10-20T18:21:22.454" v="5" actId="20577"/>
        <pc:sldMkLst>
          <pc:docMk/>
          <pc:sldMk cId="0" sldId="258"/>
        </pc:sldMkLst>
        <pc:spChg chg="mod">
          <ac:chgData name="Coble, Deborah A" userId="S::dcoble@blm.gov::edb799e7-acd2-4d1e-a010-893bd14d0664" providerId="AD" clId="Web-{2EDE5456-2B9D-8C41-1D85-A7E8E38EC0EC}" dt="2023-10-20T18:21:22.454" v="5" actId="20577"/>
          <ac:spMkLst>
            <pc:docMk/>
            <pc:sldMk cId="0" sldId="258"/>
            <ac:spMk id="83" creationId="{00000000-0000-0000-0000-000000000000}"/>
          </ac:spMkLst>
        </pc:spChg>
      </pc:sldChg>
      <pc:sldChg chg="modSp">
        <pc:chgData name="Coble, Deborah A" userId="S::dcoble@blm.gov::edb799e7-acd2-4d1e-a010-893bd14d0664" providerId="AD" clId="Web-{2EDE5456-2B9D-8C41-1D85-A7E8E38EC0EC}" dt="2023-10-20T18:23:16.221" v="57" actId="1076"/>
        <pc:sldMkLst>
          <pc:docMk/>
          <pc:sldMk cId="0" sldId="259"/>
        </pc:sldMkLst>
        <pc:spChg chg="mod">
          <ac:chgData name="Coble, Deborah A" userId="S::dcoble@blm.gov::edb799e7-acd2-4d1e-a010-893bd14d0664" providerId="AD" clId="Web-{2EDE5456-2B9D-8C41-1D85-A7E8E38EC0EC}" dt="2023-10-20T18:23:16.221" v="57" actId="1076"/>
          <ac:spMkLst>
            <pc:docMk/>
            <pc:sldMk cId="0" sldId="259"/>
            <ac:spMk id="106" creationId="{00000000-0000-0000-0000-000000000000}"/>
          </ac:spMkLst>
        </pc:spChg>
        <pc:picChg chg="mod">
          <ac:chgData name="Coble, Deborah A" userId="S::dcoble@blm.gov::edb799e7-acd2-4d1e-a010-893bd14d0664" providerId="AD" clId="Web-{2EDE5456-2B9D-8C41-1D85-A7E8E38EC0EC}" dt="2023-10-20T18:21:51.064" v="6" actId="14100"/>
          <ac:picMkLst>
            <pc:docMk/>
            <pc:sldMk cId="0" sldId="259"/>
            <ac:picMk id="105" creationId="{00000000-0000-0000-0000-000000000000}"/>
          </ac:picMkLst>
        </pc:picChg>
      </pc:sldChg>
    </pc:docChg>
  </pc:docChgLst>
  <pc:docChgLst>
    <pc:chgData name="Harris, Michelle L" userId="34ca1fe7-7155-4c69-bdef-6d9e9cbb64d0" providerId="ADAL" clId="{3C050B34-1FDA-435C-B303-C8767951F602}"/>
    <pc:docChg chg="modSld">
      <pc:chgData name="Harris, Michelle L" userId="34ca1fe7-7155-4c69-bdef-6d9e9cbb64d0" providerId="ADAL" clId="{3C050B34-1FDA-435C-B303-C8767951F602}" dt="2021-12-14T18:41:18.046" v="5" actId="1036"/>
      <pc:docMkLst>
        <pc:docMk/>
      </pc:docMkLst>
      <pc:sldChg chg="modSp mod">
        <pc:chgData name="Harris, Michelle L" userId="34ca1fe7-7155-4c69-bdef-6d9e9cbb64d0" providerId="ADAL" clId="{3C050B34-1FDA-435C-B303-C8767951F602}" dt="2021-12-14T18:41:18.046" v="5" actId="1036"/>
        <pc:sldMkLst>
          <pc:docMk/>
          <pc:sldMk cId="0" sldId="261"/>
        </pc:sldMkLst>
        <pc:spChg chg="mod">
          <ac:chgData name="Harris, Michelle L" userId="34ca1fe7-7155-4c69-bdef-6d9e9cbb64d0" providerId="ADAL" clId="{3C050B34-1FDA-435C-B303-C8767951F602}" dt="2021-12-14T18:41:18.046" v="5" actId="1036"/>
          <ac:spMkLst>
            <pc:docMk/>
            <pc:sldMk cId="0" sldId="261"/>
            <ac:spMk id="140" creationId="{00000000-0000-0000-0000-000000000000}"/>
          </ac:spMkLst>
        </pc:spChg>
      </pc:sldChg>
    </pc:docChg>
  </pc:docChgLst>
  <pc:docChgLst>
    <pc:chgData name="Harris, Michelle L" userId="34ca1fe7-7155-4c69-bdef-6d9e9cbb64d0" providerId="ADAL" clId="{ACD962AB-3D10-4F01-9509-3C15E92B3DE9}"/>
    <pc:docChg chg="custSel addSld modSld sldOrd">
      <pc:chgData name="Harris, Michelle L" userId="34ca1fe7-7155-4c69-bdef-6d9e9cbb64d0" providerId="ADAL" clId="{ACD962AB-3D10-4F01-9509-3C15E92B3DE9}" dt="2022-01-06T00:30:06.783" v="67"/>
      <pc:docMkLst>
        <pc:docMk/>
      </pc:docMkLst>
      <pc:sldChg chg="addSp delSp modSp add mod ord">
        <pc:chgData name="Harris, Michelle L" userId="34ca1fe7-7155-4c69-bdef-6d9e9cbb64d0" providerId="ADAL" clId="{ACD962AB-3D10-4F01-9509-3C15E92B3DE9}" dt="2022-01-06T00:30:06.783" v="67"/>
        <pc:sldMkLst>
          <pc:docMk/>
          <pc:sldMk cId="2181471245" sldId="298"/>
        </pc:sldMkLst>
        <pc:spChg chg="mod ord">
          <ac:chgData name="Harris, Michelle L" userId="34ca1fe7-7155-4c69-bdef-6d9e9cbb64d0" providerId="ADAL" clId="{ACD962AB-3D10-4F01-9509-3C15E92B3DE9}" dt="2022-01-06T00:29:22.185" v="65" actId="207"/>
          <ac:spMkLst>
            <pc:docMk/>
            <pc:sldMk cId="2181471245" sldId="298"/>
            <ac:spMk id="322" creationId="{00000000-0000-0000-0000-000000000000}"/>
          </ac:spMkLst>
        </pc:spChg>
        <pc:picChg chg="add mod">
          <ac:chgData name="Harris, Michelle L" userId="34ca1fe7-7155-4c69-bdef-6d9e9cbb64d0" providerId="ADAL" clId="{ACD962AB-3D10-4F01-9509-3C15E92B3DE9}" dt="2022-01-06T00:28:48.109" v="54" actId="1076"/>
          <ac:picMkLst>
            <pc:docMk/>
            <pc:sldMk cId="2181471245" sldId="298"/>
            <ac:picMk id="4" creationId="{332BC429-C0DC-416D-B4EE-64C88B3CE5BC}"/>
          </ac:picMkLst>
        </pc:picChg>
        <pc:picChg chg="del">
          <ac:chgData name="Harris, Michelle L" userId="34ca1fe7-7155-4c69-bdef-6d9e9cbb64d0" providerId="ADAL" clId="{ACD962AB-3D10-4F01-9509-3C15E92B3DE9}" dt="2022-01-06T00:28:02.850" v="1" actId="478"/>
          <ac:picMkLst>
            <pc:docMk/>
            <pc:sldMk cId="2181471245" sldId="298"/>
            <ac:picMk id="321" creationId="{00000000-0000-0000-0000-000000000000}"/>
          </ac:picMkLst>
        </pc:picChg>
      </pc:sldChg>
    </pc:docChg>
  </pc:docChgLst>
  <pc:docChgLst>
    <pc:chgData name="Coble, Deborah A" userId="S::dcoble@blm.gov::edb799e7-acd2-4d1e-a010-893bd14d0664" providerId="AD" clId="Web-{F1A8790C-F348-6A77-8160-D6AC8E28375D}"/>
    <pc:docChg chg="">
      <pc:chgData name="Coble, Deborah A" userId="S::dcoble@blm.gov::edb799e7-acd2-4d1e-a010-893bd14d0664" providerId="AD" clId="Web-{F1A8790C-F348-6A77-8160-D6AC8E28375D}" dt="2023-09-08T17:18:57.026" v="7"/>
      <pc:docMkLst>
        <pc:docMk/>
      </pc:docMkLst>
      <pc:sldChg chg="addCm">
        <pc:chgData name="Coble, Deborah A" userId="S::dcoble@blm.gov::edb799e7-acd2-4d1e-a010-893bd14d0664" providerId="AD" clId="Web-{F1A8790C-F348-6A77-8160-D6AC8E28375D}" dt="2023-09-08T17:11:59.901" v="2"/>
        <pc:sldMkLst>
          <pc:docMk/>
          <pc:sldMk cId="0" sldId="262"/>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F1A8790C-F348-6A77-8160-D6AC8E28375D}" dt="2023-09-08T17:11:59.901" v="2"/>
              <pc2:cmMkLst xmlns:pc2="http://schemas.microsoft.com/office/powerpoint/2019/9/main/command">
                <pc:docMk/>
                <pc:sldMk cId="0" sldId="262"/>
                <pc2:cmMk id="{FFE8C6A1-6B87-459A-9E05-4C235192F8D7}"/>
              </pc2:cmMkLst>
            </pc226:cmChg>
          </p:ext>
        </pc:extLst>
      </pc:sldChg>
      <pc:sldChg chg="addCm">
        <pc:chgData name="Coble, Deborah A" userId="S::dcoble@blm.gov::edb799e7-acd2-4d1e-a010-893bd14d0664" providerId="AD" clId="Web-{F1A8790C-F348-6A77-8160-D6AC8E28375D}" dt="2023-09-08T17:11:36.822" v="1"/>
        <pc:sldMkLst>
          <pc:docMk/>
          <pc:sldMk cId="0" sldId="267"/>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F1A8790C-F348-6A77-8160-D6AC8E28375D}" dt="2023-09-08T17:11:36.822" v="1"/>
              <pc2:cmMkLst xmlns:pc2="http://schemas.microsoft.com/office/powerpoint/2019/9/main/command">
                <pc:docMk/>
                <pc:sldMk cId="0" sldId="267"/>
                <pc2:cmMk id="{5F0B9E5A-FEAD-4CE7-A0DE-517D3A907AC8}"/>
              </pc2:cmMkLst>
            </pc226:cmChg>
          </p:ext>
        </pc:extLst>
      </pc:sldChg>
      <pc:sldChg chg="addCm">
        <pc:chgData name="Coble, Deborah A" userId="S::dcoble@blm.gov::edb799e7-acd2-4d1e-a010-893bd14d0664" providerId="AD" clId="Web-{F1A8790C-F348-6A77-8160-D6AC8E28375D}" dt="2023-09-08T17:11:19.993" v="0"/>
        <pc:sldMkLst>
          <pc:docMk/>
          <pc:sldMk cId="0" sldId="269"/>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F1A8790C-F348-6A77-8160-D6AC8E28375D}" dt="2023-09-08T17:11:19.993" v="0"/>
              <pc2:cmMkLst xmlns:pc2="http://schemas.microsoft.com/office/powerpoint/2019/9/main/command">
                <pc:docMk/>
                <pc:sldMk cId="0" sldId="269"/>
                <pc2:cmMk id="{53A3FC23-9FFF-4ABC-BA4A-8C4326CE777E}"/>
              </pc2:cmMkLst>
            </pc226:cmChg>
          </p:ext>
        </pc:extLst>
      </pc:sldChg>
      <pc:sldChg chg="modCm">
        <pc:chgData name="Coble, Deborah A" userId="S::dcoble@blm.gov::edb799e7-acd2-4d1e-a010-893bd14d0664" providerId="AD" clId="Web-{F1A8790C-F348-6A77-8160-D6AC8E28375D}" dt="2023-09-08T17:12:26.136" v="3"/>
        <pc:sldMkLst>
          <pc:docMk/>
          <pc:sldMk cId="0" sldId="276"/>
        </pc:sldMkLst>
        <pc:extLst>
          <p:ext xmlns:p="http://schemas.openxmlformats.org/presentationml/2006/main" uri="{D6D511B9-2390-475A-947B-AFAB55BFBCF1}">
            <pc226:cmChg xmlns:pc226="http://schemas.microsoft.com/office/powerpoint/2022/06/main/command" chg="mod">
              <pc226:chgData name="Coble, Deborah A" userId="S::dcoble@blm.gov::edb799e7-acd2-4d1e-a010-893bd14d0664" providerId="AD" clId="Web-{F1A8790C-F348-6A77-8160-D6AC8E28375D}" dt="2023-09-08T17:12:26.136" v="3"/>
              <pc2:cmMkLst xmlns:pc2="http://schemas.microsoft.com/office/powerpoint/2019/9/main/command">
                <pc:docMk/>
                <pc:sldMk cId="0" sldId="276"/>
                <pc2:cmMk id="{C6E1E249-A966-405F-822B-79A5DB23FC86}"/>
              </pc2:cmMkLst>
            </pc226:cmChg>
          </p:ext>
        </pc:extLst>
      </pc:sldChg>
      <pc:sldChg chg="addCm">
        <pc:chgData name="Coble, Deborah A" userId="S::dcoble@blm.gov::edb799e7-acd2-4d1e-a010-893bd14d0664" providerId="AD" clId="Web-{F1A8790C-F348-6A77-8160-D6AC8E28375D}" dt="2023-09-08T17:13:53.671" v="4"/>
        <pc:sldMkLst>
          <pc:docMk/>
          <pc:sldMk cId="0" sldId="277"/>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F1A8790C-F348-6A77-8160-D6AC8E28375D}" dt="2023-09-08T17:13:53.671" v="4"/>
              <pc2:cmMkLst xmlns:pc2="http://schemas.microsoft.com/office/powerpoint/2019/9/main/command">
                <pc:docMk/>
                <pc:sldMk cId="0" sldId="277"/>
                <pc2:cmMk id="{7FB74C9C-7341-4CAC-8E7C-D18CDDDEDF1C}"/>
              </pc2:cmMkLst>
            </pc226:cmChg>
          </p:ext>
        </pc:extLst>
      </pc:sldChg>
      <pc:sldChg chg="addCm">
        <pc:chgData name="Coble, Deborah A" userId="S::dcoble@blm.gov::edb799e7-acd2-4d1e-a010-893bd14d0664" providerId="AD" clId="Web-{F1A8790C-F348-6A77-8160-D6AC8E28375D}" dt="2023-09-08T17:14:10.437" v="5"/>
        <pc:sldMkLst>
          <pc:docMk/>
          <pc:sldMk cId="0" sldId="280"/>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F1A8790C-F348-6A77-8160-D6AC8E28375D}" dt="2023-09-08T17:14:10.437" v="5"/>
              <pc2:cmMkLst xmlns:pc2="http://schemas.microsoft.com/office/powerpoint/2019/9/main/command">
                <pc:docMk/>
                <pc:sldMk cId="0" sldId="280"/>
                <pc2:cmMk id="{EB3DF5DA-1811-4B4D-888B-7A41FDE1F69B}"/>
              </pc2:cmMkLst>
            </pc226:cmChg>
          </p:ext>
        </pc:extLst>
      </pc:sldChg>
      <pc:sldChg chg="addCm">
        <pc:chgData name="Coble, Deborah A" userId="S::dcoble@blm.gov::edb799e7-acd2-4d1e-a010-893bd14d0664" providerId="AD" clId="Web-{F1A8790C-F348-6A77-8160-D6AC8E28375D}" dt="2023-09-08T17:14:33.813" v="6"/>
        <pc:sldMkLst>
          <pc:docMk/>
          <pc:sldMk cId="0" sldId="284"/>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F1A8790C-F348-6A77-8160-D6AC8E28375D}" dt="2023-09-08T17:14:33.813" v="6"/>
              <pc2:cmMkLst xmlns:pc2="http://schemas.microsoft.com/office/powerpoint/2019/9/main/command">
                <pc:docMk/>
                <pc:sldMk cId="0" sldId="284"/>
                <pc2:cmMk id="{5B6CEB4E-A639-41FE-88DF-435983BB1545}"/>
              </pc2:cmMkLst>
            </pc226:cmChg>
          </p:ext>
        </pc:extLst>
      </pc:sldChg>
      <pc:sldChg chg="addCm">
        <pc:chgData name="Coble, Deborah A" userId="S::dcoble@blm.gov::edb799e7-acd2-4d1e-a010-893bd14d0664" providerId="AD" clId="Web-{F1A8790C-F348-6A77-8160-D6AC8E28375D}" dt="2023-09-08T17:18:57.026" v="7"/>
        <pc:sldMkLst>
          <pc:docMk/>
          <pc:sldMk cId="0" sldId="295"/>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F1A8790C-F348-6A77-8160-D6AC8E28375D}" dt="2023-09-08T17:18:57.026" v="7"/>
              <pc2:cmMkLst xmlns:pc2="http://schemas.microsoft.com/office/powerpoint/2019/9/main/command">
                <pc:docMk/>
                <pc:sldMk cId="0" sldId="295"/>
                <pc2:cmMk id="{B8BC6E6E-252F-4EEE-B69F-A573B76394F9}"/>
              </pc2:cmMkLst>
            </pc226:cmChg>
          </p:ext>
        </pc:extLst>
      </pc:sldChg>
    </pc:docChg>
  </pc:docChgLst>
  <pc:docChgLst>
    <pc:chgData name="Janson, Brian D" userId="17869c82-e820-4f0b-9ef4-6bb812314540" providerId="ADAL" clId="{3EC93FC1-6264-466E-8E1D-CC7AA1546DB3}"/>
    <pc:docChg chg="">
      <pc:chgData name="Janson, Brian D" userId="17869c82-e820-4f0b-9ef4-6bb812314540" providerId="ADAL" clId="{3EC93FC1-6264-466E-8E1D-CC7AA1546DB3}" dt="2023-10-31T23:45:53.631" v="3"/>
      <pc:docMkLst>
        <pc:docMk/>
      </pc:docMkLst>
      <pc:sldChg chg="modCm">
        <pc:chgData name="Janson, Brian D" userId="17869c82-e820-4f0b-9ef4-6bb812314540" providerId="ADAL" clId="{3EC93FC1-6264-466E-8E1D-CC7AA1546DB3}" dt="2023-10-31T23:43:54.132" v="1"/>
        <pc:sldMkLst>
          <pc:docMk/>
          <pc:sldMk cId="0" sldId="256"/>
        </pc:sldMkLst>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EC93FC1-6264-466E-8E1D-CC7AA1546DB3}" dt="2023-10-31T23:43:54.132" v="1"/>
              <pc2:cmMkLst xmlns:pc2="http://schemas.microsoft.com/office/powerpoint/2019/9/main/command">
                <pc:docMk/>
                <pc:sldMk cId="0" sldId="256"/>
                <pc2:cmMk id="{03389B7E-E320-47CF-BC64-2C0FC160576C}"/>
              </pc2:cmMkLst>
            </pc226:cmChg>
            <pc226:cmChg xmlns:pc226="http://schemas.microsoft.com/office/powerpoint/2022/06/main/command" chg="mod">
              <pc226:chgData name="Janson, Brian D" userId="17869c82-e820-4f0b-9ef4-6bb812314540" providerId="ADAL" clId="{3EC93FC1-6264-466E-8E1D-CC7AA1546DB3}" dt="2023-10-31T23:43:52.565" v="0"/>
              <pc2:cmMkLst xmlns:pc2="http://schemas.microsoft.com/office/powerpoint/2019/9/main/command">
                <pc:docMk/>
                <pc:sldMk cId="0" sldId="256"/>
                <pc2:cmMk id="{E0D984B3-100F-462D-AD2F-627B687D48E0}"/>
              </pc2:cmMkLst>
            </pc226:cmChg>
          </p:ext>
        </pc:extLst>
      </pc:sldChg>
      <pc:sldChg chg="modCm">
        <pc:chgData name="Janson, Brian D" userId="17869c82-e820-4f0b-9ef4-6bb812314540" providerId="ADAL" clId="{3EC93FC1-6264-466E-8E1D-CC7AA1546DB3}" dt="2023-10-31T23:45:34.053" v="2"/>
        <pc:sldMkLst>
          <pc:docMk/>
          <pc:sldMk cId="0" sldId="277"/>
        </pc:sldMkLst>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EC93FC1-6264-466E-8E1D-CC7AA1546DB3}" dt="2023-10-31T23:45:34.053" v="2"/>
              <pc2:cmMkLst xmlns:pc2="http://schemas.microsoft.com/office/powerpoint/2019/9/main/command">
                <pc:docMk/>
                <pc:sldMk cId="0" sldId="277"/>
                <pc2:cmMk id="{7FB74C9C-7341-4CAC-8E7C-D18CDDDEDF1C}"/>
              </pc2:cmMkLst>
            </pc226:cmChg>
          </p:ext>
        </pc:extLst>
      </pc:sldChg>
      <pc:sldChg chg="modCm">
        <pc:chgData name="Janson, Brian D" userId="17869c82-e820-4f0b-9ef4-6bb812314540" providerId="ADAL" clId="{3EC93FC1-6264-466E-8E1D-CC7AA1546DB3}" dt="2023-10-31T23:45:53.631" v="3"/>
        <pc:sldMkLst>
          <pc:docMk/>
          <pc:sldMk cId="0" sldId="283"/>
        </pc:sldMkLst>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EC93FC1-6264-466E-8E1D-CC7AA1546DB3}" dt="2023-10-31T23:45:53.631" v="3"/>
              <pc2:cmMkLst xmlns:pc2="http://schemas.microsoft.com/office/powerpoint/2019/9/main/command">
                <pc:docMk/>
                <pc:sldMk cId="0" sldId="283"/>
                <pc2:cmMk id="{5139D167-2EB9-4237-A303-C54C047F27C0}"/>
              </pc2:cmMkLst>
            </pc226:cmChg>
          </p:ext>
        </pc:extLst>
      </pc:sldChg>
    </pc:docChg>
  </pc:docChgLst>
  <pc:docChgLst>
    <pc:chgData name="Larmie, Molly R" userId="3aed521a-7077-475e-b537-67da507ad75a" providerId="ADAL" clId="{DEB9E90F-777F-442B-8863-A0750C34C833}"/>
    <pc:docChg chg="undo custSel delSld modSld">
      <pc:chgData name="Larmie, Molly R" userId="3aed521a-7077-475e-b537-67da507ad75a" providerId="ADAL" clId="{DEB9E90F-777F-442B-8863-A0750C34C833}" dt="2022-02-05T02:28:53.713" v="2583" actId="1035"/>
      <pc:docMkLst>
        <pc:docMk/>
      </pc:docMkLst>
      <pc:sldChg chg="addSp delSp modSp mod">
        <pc:chgData name="Larmie, Molly R" userId="3aed521a-7077-475e-b537-67da507ad75a" providerId="ADAL" clId="{DEB9E90F-777F-442B-8863-A0750C34C833}" dt="2022-01-13T03:59:27.910" v="803"/>
        <pc:sldMkLst>
          <pc:docMk/>
          <pc:sldMk cId="0" sldId="256"/>
        </pc:sldMkLst>
        <pc:spChg chg="mod">
          <ac:chgData name="Larmie, Molly R" userId="3aed521a-7077-475e-b537-67da507ad75a" providerId="ADAL" clId="{DEB9E90F-777F-442B-8863-A0750C34C833}" dt="2022-01-13T03:54:59.338" v="796"/>
          <ac:spMkLst>
            <pc:docMk/>
            <pc:sldMk cId="0" sldId="256"/>
            <ac:spMk id="56" creationId="{00000000-0000-0000-0000-000000000000}"/>
          </ac:spMkLst>
        </pc:spChg>
        <pc:spChg chg="mod ord">
          <ac:chgData name="Larmie, Molly R" userId="3aed521a-7077-475e-b537-67da507ad75a" providerId="ADAL" clId="{DEB9E90F-777F-442B-8863-A0750C34C833}" dt="2022-01-13T03:59:27.910" v="803"/>
          <ac:spMkLst>
            <pc:docMk/>
            <pc:sldMk cId="0" sldId="256"/>
            <ac:spMk id="66" creationId="{00000000-0000-0000-0000-000000000000}"/>
          </ac:spMkLst>
        </pc:spChg>
        <pc:picChg chg="add del mod ord modCrop">
          <ac:chgData name="Larmie, Molly R" userId="3aed521a-7077-475e-b537-67da507ad75a" providerId="ADAL" clId="{DEB9E90F-777F-442B-8863-A0750C34C833}" dt="2022-01-06T19:43:03.831" v="724"/>
          <ac:picMkLst>
            <pc:docMk/>
            <pc:sldMk cId="0" sldId="256"/>
            <ac:picMk id="4" creationId="{249C66CA-3B3F-462E-9AED-6DBD26F5E321}"/>
          </ac:picMkLst>
        </pc:picChg>
        <pc:picChg chg="add del">
          <ac:chgData name="Larmie, Molly R" userId="3aed521a-7077-475e-b537-67da507ad75a" providerId="ADAL" clId="{DEB9E90F-777F-442B-8863-A0750C34C833}" dt="2022-01-06T19:43:08.478" v="731" actId="478"/>
          <ac:picMkLst>
            <pc:docMk/>
            <pc:sldMk cId="0" sldId="256"/>
            <ac:picMk id="54" creationId="{00000000-0000-0000-0000-000000000000}"/>
          </ac:picMkLst>
        </pc:picChg>
        <pc:picChg chg="mod">
          <ac:chgData name="Larmie, Molly R" userId="3aed521a-7077-475e-b537-67da507ad75a" providerId="ADAL" clId="{DEB9E90F-777F-442B-8863-A0750C34C833}" dt="2022-01-13T03:57:55.619" v="800" actId="962"/>
          <ac:picMkLst>
            <pc:docMk/>
            <pc:sldMk cId="0" sldId="256"/>
            <ac:picMk id="58" creationId="{00000000-0000-0000-0000-000000000000}"/>
          </ac:picMkLst>
        </pc:picChg>
        <pc:picChg chg="mod">
          <ac:chgData name="Larmie, Molly R" userId="3aed521a-7077-475e-b537-67da507ad75a" providerId="ADAL" clId="{DEB9E90F-777F-442B-8863-A0750C34C833}" dt="2022-01-13T03:57:57.637" v="801" actId="962"/>
          <ac:picMkLst>
            <pc:docMk/>
            <pc:sldMk cId="0" sldId="256"/>
            <ac:picMk id="62" creationId="{00000000-0000-0000-0000-000000000000}"/>
          </ac:picMkLst>
        </pc:picChg>
      </pc:sldChg>
      <pc:sldChg chg="modSp mod">
        <pc:chgData name="Larmie, Molly R" userId="3aed521a-7077-475e-b537-67da507ad75a" providerId="ADAL" clId="{DEB9E90F-777F-442B-8863-A0750C34C833}" dt="2022-01-13T03:57:02.518" v="799" actId="14100"/>
        <pc:sldMkLst>
          <pc:docMk/>
          <pc:sldMk cId="0" sldId="259"/>
        </pc:sldMkLst>
        <pc:spChg chg="mod">
          <ac:chgData name="Larmie, Molly R" userId="3aed521a-7077-475e-b537-67da507ad75a" providerId="ADAL" clId="{DEB9E90F-777F-442B-8863-A0750C34C833}" dt="2022-01-13T03:57:02.518" v="799" actId="14100"/>
          <ac:spMkLst>
            <pc:docMk/>
            <pc:sldMk cId="0" sldId="259"/>
            <ac:spMk id="3" creationId="{1A6BDDCF-6D53-4EB5-BE91-BB698DA431F5}"/>
          </ac:spMkLst>
        </pc:spChg>
        <pc:spChg chg="mod">
          <ac:chgData name="Larmie, Molly R" userId="3aed521a-7077-475e-b537-67da507ad75a" providerId="ADAL" clId="{DEB9E90F-777F-442B-8863-A0750C34C833}" dt="2022-01-13T03:56:46.398" v="798"/>
          <ac:spMkLst>
            <pc:docMk/>
            <pc:sldMk cId="0" sldId="259"/>
            <ac:spMk id="106" creationId="{00000000-0000-0000-0000-000000000000}"/>
          </ac:spMkLst>
        </pc:spChg>
      </pc:sldChg>
      <pc:sldChg chg="addSp delSp modSp mod modNotesTx">
        <pc:chgData name="Larmie, Molly R" userId="3aed521a-7077-475e-b537-67da507ad75a" providerId="ADAL" clId="{DEB9E90F-777F-442B-8863-A0750C34C833}" dt="2022-02-02T22:05:23.807" v="2461" actId="1076"/>
        <pc:sldMkLst>
          <pc:docMk/>
          <pc:sldMk cId="0" sldId="260"/>
        </pc:sldMkLst>
        <pc:spChg chg="mod">
          <ac:chgData name="Larmie, Molly R" userId="3aed521a-7077-475e-b537-67da507ad75a" providerId="ADAL" clId="{DEB9E90F-777F-442B-8863-A0750C34C833}" dt="2022-01-13T04:12:19.536" v="1034"/>
          <ac:spMkLst>
            <pc:docMk/>
            <pc:sldMk cId="0" sldId="260"/>
            <ac:spMk id="120" creationId="{00000000-0000-0000-0000-000000000000}"/>
          </ac:spMkLst>
        </pc:spChg>
        <pc:spChg chg="mod">
          <ac:chgData name="Larmie, Molly R" userId="3aed521a-7077-475e-b537-67da507ad75a" providerId="ADAL" clId="{DEB9E90F-777F-442B-8863-A0750C34C833}" dt="2022-02-02T22:05:23.807" v="2461" actId="1076"/>
          <ac:spMkLst>
            <pc:docMk/>
            <pc:sldMk cId="0" sldId="260"/>
            <ac:spMk id="122" creationId="{00000000-0000-0000-0000-000000000000}"/>
          </ac:spMkLst>
        </pc:spChg>
        <pc:picChg chg="add del mod ord modCrop">
          <ac:chgData name="Larmie, Molly R" userId="3aed521a-7077-475e-b537-67da507ad75a" providerId="ADAL" clId="{DEB9E90F-777F-442B-8863-A0750C34C833}" dt="2022-01-13T04:08:58.288" v="979" actId="478"/>
          <ac:picMkLst>
            <pc:docMk/>
            <pc:sldMk cId="0" sldId="260"/>
            <ac:picMk id="3" creationId="{096E261B-3063-43C2-89DE-D508D64358D5}"/>
          </ac:picMkLst>
        </pc:picChg>
        <pc:picChg chg="add mod ord modCrop">
          <ac:chgData name="Larmie, Molly R" userId="3aed521a-7077-475e-b537-67da507ad75a" providerId="ADAL" clId="{DEB9E90F-777F-442B-8863-A0750C34C833}" dt="2022-01-13T05:12:09.746" v="1272" actId="14100"/>
          <ac:picMkLst>
            <pc:docMk/>
            <pc:sldMk cId="0" sldId="260"/>
            <ac:picMk id="4" creationId="{D8B6AE58-A5A7-4C7B-9E79-01D8BFDCAA37}"/>
          </ac:picMkLst>
        </pc:picChg>
        <pc:picChg chg="del">
          <ac:chgData name="Larmie, Molly R" userId="3aed521a-7077-475e-b537-67da507ad75a" providerId="ADAL" clId="{DEB9E90F-777F-442B-8863-A0750C34C833}" dt="2022-01-06T18:59:25.911" v="215" actId="478"/>
          <ac:picMkLst>
            <pc:docMk/>
            <pc:sldMk cId="0" sldId="260"/>
            <ac:picMk id="119" creationId="{00000000-0000-0000-0000-000000000000}"/>
          </ac:picMkLst>
        </pc:picChg>
        <pc:picChg chg="mod modCrop">
          <ac:chgData name="Larmie, Molly R" userId="3aed521a-7077-475e-b537-67da507ad75a" providerId="ADAL" clId="{DEB9E90F-777F-442B-8863-A0750C34C833}" dt="2022-01-06T19:00:30.625" v="239" actId="1076"/>
          <ac:picMkLst>
            <pc:docMk/>
            <pc:sldMk cId="0" sldId="260"/>
            <ac:picMk id="121" creationId="{00000000-0000-0000-0000-000000000000}"/>
          </ac:picMkLst>
        </pc:picChg>
      </pc:sldChg>
      <pc:sldChg chg="addSp delSp modSp mod modNotesTx">
        <pc:chgData name="Larmie, Molly R" userId="3aed521a-7077-475e-b537-67da507ad75a" providerId="ADAL" clId="{DEB9E90F-777F-442B-8863-A0750C34C833}" dt="2022-01-13T04:56:56.592" v="1192" actId="1076"/>
        <pc:sldMkLst>
          <pc:docMk/>
          <pc:sldMk cId="0" sldId="261"/>
        </pc:sldMkLst>
        <pc:spChg chg="mod">
          <ac:chgData name="Larmie, Molly R" userId="3aed521a-7077-475e-b537-67da507ad75a" providerId="ADAL" clId="{DEB9E90F-777F-442B-8863-A0750C34C833}" dt="2021-10-05T01:38:40.297" v="50" actId="1076"/>
          <ac:spMkLst>
            <pc:docMk/>
            <pc:sldMk cId="0" sldId="261"/>
            <ac:spMk id="4" creationId="{FCFC1F12-6AC0-4E72-AB84-37ABC00B0230}"/>
          </ac:spMkLst>
        </pc:spChg>
        <pc:spChg chg="add del mod">
          <ac:chgData name="Larmie, Molly R" userId="3aed521a-7077-475e-b537-67da507ad75a" providerId="ADAL" clId="{DEB9E90F-777F-442B-8863-A0750C34C833}" dt="2022-01-13T04:17:46.712" v="1146" actId="478"/>
          <ac:spMkLst>
            <pc:docMk/>
            <pc:sldMk cId="0" sldId="261"/>
            <ac:spMk id="16" creationId="{AABAC478-2129-4737-80B9-8747A11F8A7A}"/>
          </ac:spMkLst>
        </pc:spChg>
        <pc:spChg chg="add mod ord">
          <ac:chgData name="Larmie, Molly R" userId="3aed521a-7077-475e-b537-67da507ad75a" providerId="ADAL" clId="{DEB9E90F-777F-442B-8863-A0750C34C833}" dt="2022-01-13T04:19:49.633" v="1157"/>
          <ac:spMkLst>
            <pc:docMk/>
            <pc:sldMk cId="0" sldId="261"/>
            <ac:spMk id="18" creationId="{701D71A6-EC02-4A55-8B24-769CE1361B88}"/>
          </ac:spMkLst>
        </pc:spChg>
        <pc:spChg chg="mod">
          <ac:chgData name="Larmie, Molly R" userId="3aed521a-7077-475e-b537-67da507ad75a" providerId="ADAL" clId="{DEB9E90F-777F-442B-8863-A0750C34C833}" dt="2022-01-06T19:01:33.230" v="311" actId="1035"/>
          <ac:spMkLst>
            <pc:docMk/>
            <pc:sldMk cId="0" sldId="261"/>
            <ac:spMk id="135" creationId="{00000000-0000-0000-0000-000000000000}"/>
          </ac:spMkLst>
        </pc:spChg>
        <pc:spChg chg="del mod">
          <ac:chgData name="Larmie, Molly R" userId="3aed521a-7077-475e-b537-67da507ad75a" providerId="ADAL" clId="{DEB9E90F-777F-442B-8863-A0750C34C833}" dt="2022-01-06T19:01:08.914" v="263" actId="478"/>
          <ac:spMkLst>
            <pc:docMk/>
            <pc:sldMk cId="0" sldId="261"/>
            <ac:spMk id="137" creationId="{00000000-0000-0000-0000-000000000000}"/>
          </ac:spMkLst>
        </pc:spChg>
        <pc:spChg chg="mod">
          <ac:chgData name="Larmie, Molly R" userId="3aed521a-7077-475e-b537-67da507ad75a" providerId="ADAL" clId="{DEB9E90F-777F-442B-8863-A0750C34C833}" dt="2022-01-13T04:56:56.592" v="1192" actId="1076"/>
          <ac:spMkLst>
            <pc:docMk/>
            <pc:sldMk cId="0" sldId="261"/>
            <ac:spMk id="140" creationId="{00000000-0000-0000-0000-000000000000}"/>
          </ac:spMkLst>
        </pc:spChg>
        <pc:picChg chg="add del mod">
          <ac:chgData name="Larmie, Molly R" userId="3aed521a-7077-475e-b537-67da507ad75a" providerId="ADAL" clId="{DEB9E90F-777F-442B-8863-A0750C34C833}" dt="2022-01-13T04:17:44.794" v="1145" actId="478"/>
          <ac:picMkLst>
            <pc:docMk/>
            <pc:sldMk cId="0" sldId="261"/>
            <ac:picMk id="15" creationId="{C0F45B8F-0725-4E92-8CFC-BD12D8F26422}"/>
          </ac:picMkLst>
        </pc:picChg>
        <pc:picChg chg="add mod ord modCrop">
          <ac:chgData name="Larmie, Molly R" userId="3aed521a-7077-475e-b537-67da507ad75a" providerId="ADAL" clId="{DEB9E90F-777F-442B-8863-A0750C34C833}" dt="2022-01-13T04:19:36.157" v="1153"/>
          <ac:picMkLst>
            <pc:docMk/>
            <pc:sldMk cId="0" sldId="261"/>
            <ac:picMk id="17" creationId="{72598E4E-0BDE-4B0C-95C0-837795FDC3ED}"/>
          </ac:picMkLst>
        </pc:picChg>
        <pc:picChg chg="del mod">
          <ac:chgData name="Larmie, Molly R" userId="3aed521a-7077-475e-b537-67da507ad75a" providerId="ADAL" clId="{DEB9E90F-777F-442B-8863-A0750C34C833}" dt="2022-01-06T19:01:07.329" v="262" actId="478"/>
          <ac:picMkLst>
            <pc:docMk/>
            <pc:sldMk cId="0" sldId="261"/>
            <ac:picMk id="136" creationId="{00000000-0000-0000-0000-000000000000}"/>
          </ac:picMkLst>
        </pc:picChg>
        <pc:picChg chg="mod">
          <ac:chgData name="Larmie, Molly R" userId="3aed521a-7077-475e-b537-67da507ad75a" providerId="ADAL" clId="{DEB9E90F-777F-442B-8863-A0750C34C833}" dt="2022-01-06T19:01:33.230" v="311" actId="1035"/>
          <ac:picMkLst>
            <pc:docMk/>
            <pc:sldMk cId="0" sldId="261"/>
            <ac:picMk id="139" creationId="{00000000-0000-0000-0000-000000000000}"/>
          </ac:picMkLst>
        </pc:picChg>
      </pc:sldChg>
      <pc:sldChg chg="modSp mod">
        <pc:chgData name="Larmie, Molly R" userId="3aed521a-7077-475e-b537-67da507ad75a" providerId="ADAL" clId="{DEB9E90F-777F-442B-8863-A0750C34C833}" dt="2022-01-13T04:57:36.751" v="1193"/>
        <pc:sldMkLst>
          <pc:docMk/>
          <pc:sldMk cId="0" sldId="262"/>
        </pc:sldMkLst>
        <pc:spChg chg="mod">
          <ac:chgData name="Larmie, Molly R" userId="3aed521a-7077-475e-b537-67da507ad75a" providerId="ADAL" clId="{DEB9E90F-777F-442B-8863-A0750C34C833}" dt="2022-01-06T19:46:30.970" v="758" actId="20577"/>
          <ac:spMkLst>
            <pc:docMk/>
            <pc:sldMk cId="0" sldId="262"/>
            <ac:spMk id="157" creationId="{00000000-0000-0000-0000-000000000000}"/>
          </ac:spMkLst>
        </pc:spChg>
        <pc:spChg chg="mod">
          <ac:chgData name="Larmie, Molly R" userId="3aed521a-7077-475e-b537-67da507ad75a" providerId="ADAL" clId="{DEB9E90F-777F-442B-8863-A0750C34C833}" dt="2022-01-13T04:57:36.751" v="1193"/>
          <ac:spMkLst>
            <pc:docMk/>
            <pc:sldMk cId="0" sldId="262"/>
            <ac:spMk id="159" creationId="{00000000-0000-0000-0000-000000000000}"/>
          </ac:spMkLst>
        </pc:spChg>
        <pc:picChg chg="mod">
          <ac:chgData name="Larmie, Molly R" userId="3aed521a-7077-475e-b537-67da507ad75a" providerId="ADAL" clId="{DEB9E90F-777F-442B-8863-A0750C34C833}" dt="2021-09-30T18:07:06.960" v="23" actId="1076"/>
          <ac:picMkLst>
            <pc:docMk/>
            <pc:sldMk cId="0" sldId="262"/>
            <ac:picMk id="158" creationId="{00000000-0000-0000-0000-000000000000}"/>
          </ac:picMkLst>
        </pc:picChg>
      </pc:sldChg>
      <pc:sldChg chg="addSp delSp modSp mod">
        <pc:chgData name="Larmie, Molly R" userId="3aed521a-7077-475e-b537-67da507ad75a" providerId="ADAL" clId="{DEB9E90F-777F-442B-8863-A0750C34C833}" dt="2022-02-01T00:25:48.167" v="2428"/>
        <pc:sldMkLst>
          <pc:docMk/>
          <pc:sldMk cId="0" sldId="263"/>
        </pc:sldMkLst>
        <pc:spChg chg="add mod">
          <ac:chgData name="Larmie, Molly R" userId="3aed521a-7077-475e-b537-67da507ad75a" providerId="ADAL" clId="{DEB9E90F-777F-442B-8863-A0750C34C833}" dt="2022-02-01T00:24:44.343" v="2142" actId="1076"/>
          <ac:spMkLst>
            <pc:docMk/>
            <pc:sldMk cId="0" sldId="263"/>
            <ac:spMk id="14" creationId="{D5EDDC53-5530-4DF0-A4F0-DD82A81289D2}"/>
          </ac:spMkLst>
        </pc:spChg>
        <pc:spChg chg="ord">
          <ac:chgData name="Larmie, Molly R" userId="3aed521a-7077-475e-b537-67da507ad75a" providerId="ADAL" clId="{DEB9E90F-777F-442B-8863-A0750C34C833}" dt="2022-02-01T00:25:48.167" v="2428"/>
          <ac:spMkLst>
            <pc:docMk/>
            <pc:sldMk cId="0" sldId="263"/>
            <ac:spMk id="170" creationId="{00000000-0000-0000-0000-000000000000}"/>
          </ac:spMkLst>
        </pc:spChg>
        <pc:picChg chg="add mod">
          <ac:chgData name="Larmie, Molly R" userId="3aed521a-7077-475e-b537-67da507ad75a" providerId="ADAL" clId="{DEB9E90F-777F-442B-8863-A0750C34C833}" dt="2022-02-01T00:25:31.339" v="2426" actId="962"/>
          <ac:picMkLst>
            <pc:docMk/>
            <pc:sldMk cId="0" sldId="263"/>
            <ac:picMk id="4" creationId="{5CBC194C-DF03-43B1-BC05-E2FEEA5A13AC}"/>
          </ac:picMkLst>
        </pc:picChg>
        <pc:picChg chg="del mod">
          <ac:chgData name="Larmie, Molly R" userId="3aed521a-7077-475e-b537-67da507ad75a" providerId="ADAL" clId="{DEB9E90F-777F-442B-8863-A0750C34C833}" dt="2022-02-01T00:23:45.901" v="2124" actId="478"/>
          <ac:picMkLst>
            <pc:docMk/>
            <pc:sldMk cId="0" sldId="263"/>
            <ac:picMk id="172" creationId="{00000000-0000-0000-0000-000000000000}"/>
          </ac:picMkLst>
        </pc:picChg>
      </pc:sldChg>
      <pc:sldChg chg="addSp delSp modSp mod modNotesTx">
        <pc:chgData name="Larmie, Molly R" userId="3aed521a-7077-475e-b537-67da507ad75a" providerId="ADAL" clId="{DEB9E90F-777F-442B-8863-A0750C34C833}" dt="2022-01-19T18:48:17.491" v="2072" actId="1038"/>
        <pc:sldMkLst>
          <pc:docMk/>
          <pc:sldMk cId="0" sldId="264"/>
        </pc:sldMkLst>
        <pc:spChg chg="mod ord">
          <ac:chgData name="Larmie, Molly R" userId="3aed521a-7077-475e-b537-67da507ad75a" providerId="ADAL" clId="{DEB9E90F-777F-442B-8863-A0750C34C833}" dt="2022-01-13T05:16:43.698" v="1485"/>
          <ac:spMkLst>
            <pc:docMk/>
            <pc:sldMk cId="0" sldId="264"/>
            <ac:spMk id="2" creationId="{375F3BF3-692F-47F2-AC90-2237427B320A}"/>
          </ac:spMkLst>
        </pc:spChg>
        <pc:spChg chg="add mod ord">
          <ac:chgData name="Larmie, Molly R" userId="3aed521a-7077-475e-b537-67da507ad75a" providerId="ADAL" clId="{DEB9E90F-777F-442B-8863-A0750C34C833}" dt="2022-01-13T05:16:13.089" v="1481" actId="1076"/>
          <ac:spMkLst>
            <pc:docMk/>
            <pc:sldMk cId="0" sldId="264"/>
            <ac:spMk id="3" creationId="{6DAF47DE-59C7-4A24-A390-66DB95D005C1}"/>
          </ac:spMkLst>
        </pc:spChg>
        <pc:spChg chg="add mod ord">
          <ac:chgData name="Larmie, Molly R" userId="3aed521a-7077-475e-b537-67da507ad75a" providerId="ADAL" clId="{DEB9E90F-777F-442B-8863-A0750C34C833}" dt="2022-01-19T18:48:17.491" v="2072" actId="1038"/>
          <ac:spMkLst>
            <pc:docMk/>
            <pc:sldMk cId="0" sldId="264"/>
            <ac:spMk id="14" creationId="{9DDDB0B1-8CCF-4143-8AB9-C9A57CC5A95C}"/>
          </ac:spMkLst>
        </pc:spChg>
        <pc:spChg chg="mod ord">
          <ac:chgData name="Larmie, Molly R" userId="3aed521a-7077-475e-b537-67da507ad75a" providerId="ADAL" clId="{DEB9E90F-777F-442B-8863-A0750C34C833}" dt="2022-01-13T05:17:00.761" v="1490" actId="1076"/>
          <ac:spMkLst>
            <pc:docMk/>
            <pc:sldMk cId="0" sldId="264"/>
            <ac:spMk id="185" creationId="{00000000-0000-0000-0000-000000000000}"/>
          </ac:spMkLst>
        </pc:spChg>
        <pc:picChg chg="add mod ord">
          <ac:chgData name="Larmie, Molly R" userId="3aed521a-7077-475e-b537-67da507ad75a" providerId="ADAL" clId="{DEB9E90F-777F-442B-8863-A0750C34C833}" dt="2022-01-13T05:16:13.089" v="1481" actId="1076"/>
          <ac:picMkLst>
            <pc:docMk/>
            <pc:sldMk cId="0" sldId="264"/>
            <ac:picMk id="4" creationId="{E0D3AB58-A1CB-43B9-B3C1-F81CB6337E30}"/>
          </ac:picMkLst>
        </pc:picChg>
        <pc:picChg chg="del ord">
          <ac:chgData name="Larmie, Molly R" userId="3aed521a-7077-475e-b537-67da507ad75a" providerId="ADAL" clId="{DEB9E90F-777F-442B-8863-A0750C34C833}" dt="2022-01-13T05:04:41.099" v="1207" actId="478"/>
          <ac:picMkLst>
            <pc:docMk/>
            <pc:sldMk cId="0" sldId="264"/>
            <ac:picMk id="184" creationId="{00000000-0000-0000-0000-000000000000}"/>
          </ac:picMkLst>
        </pc:picChg>
      </pc:sldChg>
      <pc:sldChg chg="modSp mod">
        <pc:chgData name="Larmie, Molly R" userId="3aed521a-7077-475e-b537-67da507ad75a" providerId="ADAL" clId="{DEB9E90F-777F-442B-8863-A0750C34C833}" dt="2022-01-13T05:17:32.007" v="1491" actId="14100"/>
        <pc:sldMkLst>
          <pc:docMk/>
          <pc:sldMk cId="0" sldId="265"/>
        </pc:sldMkLst>
        <pc:spChg chg="mod">
          <ac:chgData name="Larmie, Molly R" userId="3aed521a-7077-475e-b537-67da507ad75a" providerId="ADAL" clId="{DEB9E90F-777F-442B-8863-A0750C34C833}" dt="2022-01-13T05:17:32.007" v="1491" actId="14100"/>
          <ac:spMkLst>
            <pc:docMk/>
            <pc:sldMk cId="0" sldId="265"/>
            <ac:spMk id="3" creationId="{350A440C-A6EE-438A-8E3F-9D8E898BFE2E}"/>
          </ac:spMkLst>
        </pc:spChg>
        <pc:spChg chg="mod">
          <ac:chgData name="Larmie, Molly R" userId="3aed521a-7077-475e-b537-67da507ad75a" providerId="ADAL" clId="{DEB9E90F-777F-442B-8863-A0750C34C833}" dt="2022-01-13T05:01:14.109" v="1203" actId="1035"/>
          <ac:spMkLst>
            <pc:docMk/>
            <pc:sldMk cId="0" sldId="265"/>
            <ac:spMk id="199" creationId="{00000000-0000-0000-0000-000000000000}"/>
          </ac:spMkLst>
        </pc:spChg>
        <pc:picChg chg="mod">
          <ac:chgData name="Larmie, Molly R" userId="3aed521a-7077-475e-b537-67da507ad75a" providerId="ADAL" clId="{DEB9E90F-777F-442B-8863-A0750C34C833}" dt="2022-01-13T05:01:04.491" v="1200" actId="962"/>
          <ac:picMkLst>
            <pc:docMk/>
            <pc:sldMk cId="0" sldId="265"/>
            <ac:picMk id="198" creationId="{00000000-0000-0000-0000-000000000000}"/>
          </ac:picMkLst>
        </pc:picChg>
      </pc:sldChg>
      <pc:sldChg chg="addSp delSp modSp mod">
        <pc:chgData name="Larmie, Molly R" userId="3aed521a-7077-475e-b537-67da507ad75a" providerId="ADAL" clId="{DEB9E90F-777F-442B-8863-A0750C34C833}" dt="2022-01-19T18:51:03.883" v="2116" actId="1076"/>
        <pc:sldMkLst>
          <pc:docMk/>
          <pc:sldMk cId="0" sldId="266"/>
        </pc:sldMkLst>
        <pc:spChg chg="mod">
          <ac:chgData name="Larmie, Molly R" userId="3aed521a-7077-475e-b537-67da507ad75a" providerId="ADAL" clId="{DEB9E90F-777F-442B-8863-A0750C34C833}" dt="2022-01-13T05:02:06.883" v="1205"/>
          <ac:spMkLst>
            <pc:docMk/>
            <pc:sldMk cId="0" sldId="266"/>
            <ac:spMk id="215" creationId="{00000000-0000-0000-0000-000000000000}"/>
          </ac:spMkLst>
        </pc:spChg>
        <pc:spChg chg="mod">
          <ac:chgData name="Larmie, Molly R" userId="3aed521a-7077-475e-b537-67da507ad75a" providerId="ADAL" clId="{DEB9E90F-777F-442B-8863-A0750C34C833}" dt="2022-01-06T19:47:11.400" v="759" actId="14100"/>
          <ac:spMkLst>
            <pc:docMk/>
            <pc:sldMk cId="0" sldId="266"/>
            <ac:spMk id="216" creationId="{00000000-0000-0000-0000-000000000000}"/>
          </ac:spMkLst>
        </pc:spChg>
        <pc:spChg chg="mod">
          <ac:chgData name="Larmie, Molly R" userId="3aed521a-7077-475e-b537-67da507ad75a" providerId="ADAL" clId="{DEB9E90F-777F-442B-8863-A0750C34C833}" dt="2022-01-19T18:51:03.883" v="2116" actId="1076"/>
          <ac:spMkLst>
            <pc:docMk/>
            <pc:sldMk cId="0" sldId="266"/>
            <ac:spMk id="218" creationId="{00000000-0000-0000-0000-000000000000}"/>
          </ac:spMkLst>
        </pc:spChg>
        <pc:picChg chg="add del">
          <ac:chgData name="Larmie, Molly R" userId="3aed521a-7077-475e-b537-67da507ad75a" providerId="ADAL" clId="{DEB9E90F-777F-442B-8863-A0750C34C833}" dt="2022-01-06T19:42:54.129" v="713" actId="478"/>
          <ac:picMkLst>
            <pc:docMk/>
            <pc:sldMk cId="0" sldId="266"/>
            <ac:picMk id="213" creationId="{00000000-0000-0000-0000-000000000000}"/>
          </ac:picMkLst>
        </pc:picChg>
      </pc:sldChg>
      <pc:sldChg chg="modSp mod">
        <pc:chgData name="Larmie, Molly R" userId="3aed521a-7077-475e-b537-67da507ad75a" providerId="ADAL" clId="{DEB9E90F-777F-442B-8863-A0750C34C833}" dt="2022-01-13T05:20:59.015" v="1515"/>
        <pc:sldMkLst>
          <pc:docMk/>
          <pc:sldMk cId="0" sldId="267"/>
        </pc:sldMkLst>
        <pc:spChg chg="ord">
          <ac:chgData name="Larmie, Molly R" userId="3aed521a-7077-475e-b537-67da507ad75a" providerId="ADAL" clId="{DEB9E90F-777F-442B-8863-A0750C34C833}" dt="2022-01-13T05:17:55.558" v="1493"/>
          <ac:spMkLst>
            <pc:docMk/>
            <pc:sldMk cId="0" sldId="267"/>
            <ac:spMk id="2" creationId="{553A2907-AE15-434F-97F7-EBA23B7246D6}"/>
          </ac:spMkLst>
        </pc:spChg>
        <pc:spChg chg="ord">
          <ac:chgData name="Larmie, Molly R" userId="3aed521a-7077-475e-b537-67da507ad75a" providerId="ADAL" clId="{DEB9E90F-777F-442B-8863-A0750C34C833}" dt="2022-01-13T05:17:58.962" v="1495"/>
          <ac:spMkLst>
            <pc:docMk/>
            <pc:sldMk cId="0" sldId="267"/>
            <ac:spMk id="231" creationId="{00000000-0000-0000-0000-000000000000}"/>
          </ac:spMkLst>
        </pc:spChg>
        <pc:spChg chg="mod">
          <ac:chgData name="Larmie, Molly R" userId="3aed521a-7077-475e-b537-67da507ad75a" providerId="ADAL" clId="{DEB9E90F-777F-442B-8863-A0750C34C833}" dt="2022-01-13T05:20:59.015" v="1515"/>
          <ac:spMkLst>
            <pc:docMk/>
            <pc:sldMk cId="0" sldId="267"/>
            <ac:spMk id="232" creationId="{00000000-0000-0000-0000-000000000000}"/>
          </ac:spMkLst>
        </pc:spChg>
      </pc:sldChg>
      <pc:sldChg chg="modSp mod">
        <pc:chgData name="Larmie, Molly R" userId="3aed521a-7077-475e-b537-67da507ad75a" providerId="ADAL" clId="{DEB9E90F-777F-442B-8863-A0750C34C833}" dt="2022-01-19T18:49:05.971" v="2079" actId="1038"/>
        <pc:sldMkLst>
          <pc:docMk/>
          <pc:sldMk cId="0" sldId="268"/>
        </pc:sldMkLst>
        <pc:spChg chg="mod">
          <ac:chgData name="Larmie, Molly R" userId="3aed521a-7077-475e-b537-67da507ad75a" providerId="ADAL" clId="{DEB9E90F-777F-442B-8863-A0750C34C833}" dt="2022-01-19T18:49:05.971" v="2079" actId="1038"/>
          <ac:spMkLst>
            <pc:docMk/>
            <pc:sldMk cId="0" sldId="268"/>
            <ac:spMk id="259" creationId="{00000000-0000-0000-0000-000000000000}"/>
          </ac:spMkLst>
        </pc:spChg>
        <pc:cxnChg chg="mod ord">
          <ac:chgData name="Larmie, Molly R" userId="3aed521a-7077-475e-b537-67da507ad75a" providerId="ADAL" clId="{DEB9E90F-777F-442B-8863-A0750C34C833}" dt="2022-01-13T05:19:22.805" v="1507"/>
          <ac:cxnSpMkLst>
            <pc:docMk/>
            <pc:sldMk cId="0" sldId="268"/>
            <ac:cxnSpMk id="247" creationId="{00000000-0000-0000-0000-000000000000}"/>
          </ac:cxnSpMkLst>
        </pc:cxnChg>
        <pc:cxnChg chg="ord">
          <ac:chgData name="Larmie, Molly R" userId="3aed521a-7077-475e-b537-67da507ad75a" providerId="ADAL" clId="{DEB9E90F-777F-442B-8863-A0750C34C833}" dt="2022-01-13T05:19:41.537" v="1512"/>
          <ac:cxnSpMkLst>
            <pc:docMk/>
            <pc:sldMk cId="0" sldId="268"/>
            <ac:cxnSpMk id="250" creationId="{00000000-0000-0000-0000-000000000000}"/>
          </ac:cxnSpMkLst>
        </pc:cxnChg>
        <pc:cxnChg chg="ord">
          <ac:chgData name="Larmie, Molly R" userId="3aed521a-7077-475e-b537-67da507ad75a" providerId="ADAL" clId="{DEB9E90F-777F-442B-8863-A0750C34C833}" dt="2022-01-13T05:19:54.677" v="1513"/>
          <ac:cxnSpMkLst>
            <pc:docMk/>
            <pc:sldMk cId="0" sldId="268"/>
            <ac:cxnSpMk id="253" creationId="{00000000-0000-0000-0000-000000000000}"/>
          </ac:cxnSpMkLst>
        </pc:cxnChg>
      </pc:sldChg>
      <pc:sldChg chg="addSp delSp modSp mod">
        <pc:chgData name="Larmie, Molly R" userId="3aed521a-7077-475e-b537-67da507ad75a" providerId="ADAL" clId="{DEB9E90F-777F-442B-8863-A0750C34C833}" dt="2022-01-19T18:51:13.011" v="2118" actId="1037"/>
        <pc:sldMkLst>
          <pc:docMk/>
          <pc:sldMk cId="0" sldId="269"/>
        </pc:sldMkLst>
        <pc:spChg chg="mod ord">
          <ac:chgData name="Larmie, Molly R" userId="3aed521a-7077-475e-b537-67da507ad75a" providerId="ADAL" clId="{DEB9E90F-777F-442B-8863-A0750C34C833}" dt="2022-01-13T05:22:19.598" v="1519"/>
          <ac:spMkLst>
            <pc:docMk/>
            <pc:sldMk cId="0" sldId="269"/>
            <ac:spMk id="2" creationId="{28ACF90B-2A86-43A5-BD67-6B0253D6DD7B}"/>
          </ac:spMkLst>
        </pc:spChg>
        <pc:spChg chg="mod ord">
          <ac:chgData name="Larmie, Molly R" userId="3aed521a-7077-475e-b537-67da507ad75a" providerId="ADAL" clId="{DEB9E90F-777F-442B-8863-A0750C34C833}" dt="2022-01-13T05:22:22.812" v="1521"/>
          <ac:spMkLst>
            <pc:docMk/>
            <pc:sldMk cId="0" sldId="269"/>
            <ac:spMk id="272" creationId="{00000000-0000-0000-0000-000000000000}"/>
          </ac:spMkLst>
        </pc:spChg>
        <pc:spChg chg="mod">
          <ac:chgData name="Larmie, Molly R" userId="3aed521a-7077-475e-b537-67da507ad75a" providerId="ADAL" clId="{DEB9E90F-777F-442B-8863-A0750C34C833}" dt="2022-01-19T18:51:13.011" v="2118" actId="1037"/>
          <ac:spMkLst>
            <pc:docMk/>
            <pc:sldMk cId="0" sldId="269"/>
            <ac:spMk id="274" creationId="{00000000-0000-0000-0000-000000000000}"/>
          </ac:spMkLst>
        </pc:spChg>
        <pc:grpChg chg="ord">
          <ac:chgData name="Larmie, Molly R" userId="3aed521a-7077-475e-b537-67da507ad75a" providerId="ADAL" clId="{DEB9E90F-777F-442B-8863-A0750C34C833}" dt="2022-01-13T05:22:11.608" v="1517"/>
          <ac:grpSpMkLst>
            <pc:docMk/>
            <pc:sldMk cId="0" sldId="269"/>
            <ac:grpSpMk id="265" creationId="{00000000-0000-0000-0000-000000000000}"/>
          </ac:grpSpMkLst>
        </pc:grpChg>
        <pc:picChg chg="add mod ord">
          <ac:chgData name="Larmie, Molly R" userId="3aed521a-7077-475e-b537-67da507ad75a" providerId="ADAL" clId="{DEB9E90F-777F-442B-8863-A0750C34C833}" dt="2022-01-06T19:35:16.425" v="564" actId="962"/>
          <ac:picMkLst>
            <pc:docMk/>
            <pc:sldMk cId="0" sldId="269"/>
            <ac:picMk id="4" creationId="{ED31181A-19D5-4CF1-A2C0-F1B2C556D180}"/>
          </ac:picMkLst>
        </pc:picChg>
        <pc:picChg chg="del">
          <ac:chgData name="Larmie, Molly R" userId="3aed521a-7077-475e-b537-67da507ad75a" providerId="ADAL" clId="{DEB9E90F-777F-442B-8863-A0750C34C833}" dt="2022-01-06T19:32:44.782" v="362" actId="478"/>
          <ac:picMkLst>
            <pc:docMk/>
            <pc:sldMk cId="0" sldId="269"/>
            <ac:picMk id="273" creationId="{00000000-0000-0000-0000-000000000000}"/>
          </ac:picMkLst>
        </pc:picChg>
      </pc:sldChg>
      <pc:sldChg chg="modSp mod">
        <pc:chgData name="Larmie, Molly R" userId="3aed521a-7077-475e-b537-67da507ad75a" providerId="ADAL" clId="{DEB9E90F-777F-442B-8863-A0750C34C833}" dt="2022-01-19T18:49:36.933" v="2084" actId="1036"/>
        <pc:sldMkLst>
          <pc:docMk/>
          <pc:sldMk cId="0" sldId="270"/>
        </pc:sldMkLst>
        <pc:spChg chg="mod ord">
          <ac:chgData name="Larmie, Molly R" userId="3aed521a-7077-475e-b537-67da507ad75a" providerId="ADAL" clId="{DEB9E90F-777F-442B-8863-A0750C34C833}" dt="2022-01-13T07:51:07.179" v="2036" actId="1036"/>
          <ac:spMkLst>
            <pc:docMk/>
            <pc:sldMk cId="0" sldId="270"/>
            <ac:spMk id="291" creationId="{00000000-0000-0000-0000-000000000000}"/>
          </ac:spMkLst>
        </pc:spChg>
        <pc:spChg chg="ord">
          <ac:chgData name="Larmie, Molly R" userId="3aed521a-7077-475e-b537-67da507ad75a" providerId="ADAL" clId="{DEB9E90F-777F-442B-8863-A0750C34C833}" dt="2022-01-13T07:50:29.474" v="2027"/>
          <ac:spMkLst>
            <pc:docMk/>
            <pc:sldMk cId="0" sldId="270"/>
            <ac:spMk id="292" creationId="{00000000-0000-0000-0000-000000000000}"/>
          </ac:spMkLst>
        </pc:spChg>
        <pc:grpChg chg="ord">
          <ac:chgData name="Larmie, Molly R" userId="3aed521a-7077-475e-b537-67da507ad75a" providerId="ADAL" clId="{DEB9E90F-777F-442B-8863-A0750C34C833}" dt="2022-01-19T18:49:21.915" v="2080" actId="166"/>
          <ac:grpSpMkLst>
            <pc:docMk/>
            <pc:sldMk cId="0" sldId="270"/>
            <ac:grpSpMk id="280" creationId="{00000000-0000-0000-0000-000000000000}"/>
          </ac:grpSpMkLst>
        </pc:grpChg>
        <pc:picChg chg="mod">
          <ac:chgData name="Larmie, Molly R" userId="3aed521a-7077-475e-b537-67da507ad75a" providerId="ADAL" clId="{DEB9E90F-777F-442B-8863-A0750C34C833}" dt="2022-01-19T18:49:36.933" v="2084" actId="1036"/>
          <ac:picMkLst>
            <pc:docMk/>
            <pc:sldMk cId="0" sldId="270"/>
            <ac:picMk id="287" creationId="{00000000-0000-0000-0000-000000000000}"/>
          </ac:picMkLst>
        </pc:picChg>
        <pc:cxnChg chg="ord">
          <ac:chgData name="Larmie, Molly R" userId="3aed521a-7077-475e-b537-67da507ad75a" providerId="ADAL" clId="{DEB9E90F-777F-442B-8863-A0750C34C833}" dt="2022-01-13T07:50:36.160" v="2028"/>
          <ac:cxnSpMkLst>
            <pc:docMk/>
            <pc:sldMk cId="0" sldId="270"/>
            <ac:cxnSpMk id="293" creationId="{00000000-0000-0000-0000-000000000000}"/>
          </ac:cxnSpMkLst>
        </pc:cxnChg>
      </pc:sldChg>
      <pc:sldChg chg="modSp mod">
        <pc:chgData name="Larmie, Molly R" userId="3aed521a-7077-475e-b537-67da507ad75a" providerId="ADAL" clId="{DEB9E90F-777F-442B-8863-A0750C34C833}" dt="2022-01-13T07:52:01.341" v="2038"/>
        <pc:sldMkLst>
          <pc:docMk/>
          <pc:sldMk cId="0" sldId="271"/>
        </pc:sldMkLst>
        <pc:spChg chg="ord">
          <ac:chgData name="Larmie, Molly R" userId="3aed521a-7077-475e-b537-67da507ad75a" providerId="ADAL" clId="{DEB9E90F-777F-442B-8863-A0750C34C833}" dt="2022-01-13T07:52:01.341" v="2038"/>
          <ac:spMkLst>
            <pc:docMk/>
            <pc:sldMk cId="0" sldId="271"/>
            <ac:spMk id="4" creationId="{73FE6F11-89EB-4465-BA9F-6CD1FABB562A}"/>
          </ac:spMkLst>
        </pc:spChg>
        <pc:spChg chg="mod">
          <ac:chgData name="Larmie, Molly R" userId="3aed521a-7077-475e-b537-67da507ad75a" providerId="ADAL" clId="{DEB9E90F-777F-442B-8863-A0750C34C833}" dt="2022-01-06T19:37:23.590" v="654" actId="14100"/>
          <ac:spMkLst>
            <pc:docMk/>
            <pc:sldMk cId="0" sldId="271"/>
            <ac:spMk id="308" creationId="{00000000-0000-0000-0000-000000000000}"/>
          </ac:spMkLst>
        </pc:spChg>
      </pc:sldChg>
      <pc:sldChg chg="del">
        <pc:chgData name="Larmie, Molly R" userId="3aed521a-7077-475e-b537-67da507ad75a" providerId="ADAL" clId="{DEB9E90F-777F-442B-8863-A0750C34C833}" dt="2022-01-06T19:37:31.726" v="655" actId="47"/>
        <pc:sldMkLst>
          <pc:docMk/>
          <pc:sldMk cId="0" sldId="272"/>
        </pc:sldMkLst>
      </pc:sldChg>
      <pc:sldChg chg="modSp mod">
        <pc:chgData name="Larmie, Molly R" userId="3aed521a-7077-475e-b537-67da507ad75a" providerId="ADAL" clId="{DEB9E90F-777F-442B-8863-A0750C34C833}" dt="2022-02-05T02:10:37.178" v="2468" actId="1035"/>
        <pc:sldMkLst>
          <pc:docMk/>
          <pc:sldMk cId="0" sldId="273"/>
        </pc:sldMkLst>
        <pc:spChg chg="mod">
          <ac:chgData name="Larmie, Molly R" userId="3aed521a-7077-475e-b537-67da507ad75a" providerId="ADAL" clId="{DEB9E90F-777F-442B-8863-A0750C34C833}" dt="2022-01-06T19:38:25.223" v="669" actId="20577"/>
          <ac:spMkLst>
            <pc:docMk/>
            <pc:sldMk cId="0" sldId="273"/>
            <ac:spMk id="2" creationId="{6DF2A9FB-0F26-4AB9-AD28-57B82849DC8E}"/>
          </ac:spMkLst>
        </pc:spChg>
        <pc:spChg chg="mod">
          <ac:chgData name="Larmie, Molly R" userId="3aed521a-7077-475e-b537-67da507ad75a" providerId="ADAL" clId="{DEB9E90F-777F-442B-8863-A0750C34C833}" dt="2022-02-05T02:10:37.178" v="2468" actId="1035"/>
          <ac:spMkLst>
            <pc:docMk/>
            <pc:sldMk cId="0" sldId="273"/>
            <ac:spMk id="327" creationId="{00000000-0000-0000-0000-000000000000}"/>
          </ac:spMkLst>
        </pc:spChg>
        <pc:spChg chg="mod">
          <ac:chgData name="Larmie, Molly R" userId="3aed521a-7077-475e-b537-67da507ad75a" providerId="ADAL" clId="{DEB9E90F-777F-442B-8863-A0750C34C833}" dt="2022-01-19T18:50:18.292" v="2115" actId="1038"/>
          <ac:spMkLst>
            <pc:docMk/>
            <pc:sldMk cId="0" sldId="273"/>
            <ac:spMk id="336" creationId="{00000000-0000-0000-0000-000000000000}"/>
          </ac:spMkLst>
        </pc:spChg>
      </pc:sldChg>
      <pc:sldChg chg="addSp delSp modSp mod">
        <pc:chgData name="Larmie, Molly R" userId="3aed521a-7077-475e-b537-67da507ad75a" providerId="ADAL" clId="{DEB9E90F-777F-442B-8863-A0750C34C833}" dt="2022-02-01T00:27:45.113" v="2456"/>
        <pc:sldMkLst>
          <pc:docMk/>
          <pc:sldMk cId="0" sldId="274"/>
        </pc:sldMkLst>
        <pc:spChg chg="add mod">
          <ac:chgData name="Larmie, Molly R" userId="3aed521a-7077-475e-b537-67da507ad75a" providerId="ADAL" clId="{DEB9E90F-777F-442B-8863-A0750C34C833}" dt="2022-02-01T00:27:03.056" v="2454" actId="1036"/>
          <ac:spMkLst>
            <pc:docMk/>
            <pc:sldMk cId="0" sldId="274"/>
            <ac:spMk id="13" creationId="{8073834C-8283-4863-A3D8-B6B3D1C704BF}"/>
          </ac:spMkLst>
        </pc:spChg>
        <pc:spChg chg="ord">
          <ac:chgData name="Larmie, Molly R" userId="3aed521a-7077-475e-b537-67da507ad75a" providerId="ADAL" clId="{DEB9E90F-777F-442B-8863-A0750C34C833}" dt="2022-02-01T00:27:45.113" v="2456"/>
          <ac:spMkLst>
            <pc:docMk/>
            <pc:sldMk cId="0" sldId="274"/>
            <ac:spMk id="348" creationId="{00000000-0000-0000-0000-000000000000}"/>
          </ac:spMkLst>
        </pc:spChg>
        <pc:picChg chg="add mod">
          <ac:chgData name="Larmie, Molly R" userId="3aed521a-7077-475e-b537-67da507ad75a" providerId="ADAL" clId="{DEB9E90F-777F-442B-8863-A0750C34C833}" dt="2022-02-01T00:27:03.056" v="2454" actId="1036"/>
          <ac:picMkLst>
            <pc:docMk/>
            <pc:sldMk cId="0" sldId="274"/>
            <ac:picMk id="12" creationId="{E5C47FC0-7A8B-4AD5-9AA8-6DDC72A8C40B}"/>
          </ac:picMkLst>
        </pc:picChg>
        <pc:picChg chg="del">
          <ac:chgData name="Larmie, Molly R" userId="3aed521a-7077-475e-b537-67da507ad75a" providerId="ADAL" clId="{DEB9E90F-777F-442B-8863-A0750C34C833}" dt="2022-02-01T00:26:07.271" v="2429" actId="478"/>
          <ac:picMkLst>
            <pc:docMk/>
            <pc:sldMk cId="0" sldId="274"/>
            <ac:picMk id="349" creationId="{00000000-0000-0000-0000-000000000000}"/>
          </ac:picMkLst>
        </pc:picChg>
      </pc:sldChg>
      <pc:sldChg chg="modSp mod">
        <pc:chgData name="Larmie, Molly R" userId="3aed521a-7077-475e-b537-67da507ad75a" providerId="ADAL" clId="{DEB9E90F-777F-442B-8863-A0750C34C833}" dt="2022-02-05T02:11:04.491" v="2470" actId="14100"/>
        <pc:sldMkLst>
          <pc:docMk/>
          <pc:sldMk cId="0" sldId="276"/>
        </pc:sldMkLst>
        <pc:spChg chg="mod">
          <ac:chgData name="Larmie, Molly R" userId="3aed521a-7077-475e-b537-67da507ad75a" providerId="ADAL" clId="{DEB9E90F-777F-442B-8863-A0750C34C833}" dt="2021-10-05T01:44:28.546" v="138" actId="1035"/>
          <ac:spMkLst>
            <pc:docMk/>
            <pc:sldMk cId="0" sldId="276"/>
            <ac:spMk id="4" creationId="{FB726A5D-5B40-4E06-B353-74E8AB2A1E76}"/>
          </ac:spMkLst>
        </pc:spChg>
        <pc:spChg chg="mod">
          <ac:chgData name="Larmie, Molly R" userId="3aed521a-7077-475e-b537-67da507ad75a" providerId="ADAL" clId="{DEB9E90F-777F-442B-8863-A0750C34C833}" dt="2021-10-05T01:44:52.077" v="141" actId="14100"/>
          <ac:spMkLst>
            <pc:docMk/>
            <pc:sldMk cId="0" sldId="276"/>
            <ac:spMk id="9" creationId="{FF522A49-6C26-436F-80FE-CCD0A795B5DA}"/>
          </ac:spMkLst>
        </pc:spChg>
        <pc:spChg chg="mod">
          <ac:chgData name="Larmie, Molly R" userId="3aed521a-7077-475e-b537-67da507ad75a" providerId="ADAL" clId="{DEB9E90F-777F-442B-8863-A0750C34C833}" dt="2021-10-05T01:44:28.546" v="138" actId="1035"/>
          <ac:spMkLst>
            <pc:docMk/>
            <pc:sldMk cId="0" sldId="276"/>
            <ac:spMk id="378" creationId="{00000000-0000-0000-0000-000000000000}"/>
          </ac:spMkLst>
        </pc:spChg>
        <pc:graphicFrameChg chg="mod">
          <ac:chgData name="Larmie, Molly R" userId="3aed521a-7077-475e-b537-67da507ad75a" providerId="ADAL" clId="{DEB9E90F-777F-442B-8863-A0750C34C833}" dt="2021-10-05T01:44:48.539" v="140" actId="1076"/>
          <ac:graphicFrameMkLst>
            <pc:docMk/>
            <pc:sldMk cId="0" sldId="276"/>
            <ac:graphicFrameMk id="377" creationId="{00000000-0000-0000-0000-000000000000}"/>
          </ac:graphicFrameMkLst>
        </pc:graphicFrameChg>
        <pc:cxnChg chg="mod">
          <ac:chgData name="Larmie, Molly R" userId="3aed521a-7077-475e-b537-67da507ad75a" providerId="ADAL" clId="{DEB9E90F-777F-442B-8863-A0750C34C833}" dt="2022-02-05T02:11:04.491" v="2470" actId="14100"/>
          <ac:cxnSpMkLst>
            <pc:docMk/>
            <pc:sldMk cId="0" sldId="276"/>
            <ac:cxnSpMk id="376" creationId="{00000000-0000-0000-0000-000000000000}"/>
          </ac:cxnSpMkLst>
        </pc:cxnChg>
      </pc:sldChg>
      <pc:sldChg chg="modSp mod">
        <pc:chgData name="Larmie, Molly R" userId="3aed521a-7077-475e-b537-67da507ad75a" providerId="ADAL" clId="{DEB9E90F-777F-442B-8863-A0750C34C833}" dt="2022-02-05T02:11:18.342" v="2471" actId="14100"/>
        <pc:sldMkLst>
          <pc:docMk/>
          <pc:sldMk cId="0" sldId="277"/>
        </pc:sldMkLst>
        <pc:spChg chg="mod">
          <ac:chgData name="Larmie, Molly R" userId="3aed521a-7077-475e-b537-67da507ad75a" providerId="ADAL" clId="{DEB9E90F-777F-442B-8863-A0750C34C833}" dt="2021-10-05T01:45:30.116" v="148" actId="1036"/>
          <ac:spMkLst>
            <pc:docMk/>
            <pc:sldMk cId="0" sldId="277"/>
            <ac:spMk id="5" creationId="{78C4C106-D869-4132-B545-3423A0CCC5AF}"/>
          </ac:spMkLst>
        </pc:spChg>
        <pc:spChg chg="mod">
          <ac:chgData name="Larmie, Molly R" userId="3aed521a-7077-475e-b537-67da507ad75a" providerId="ADAL" clId="{DEB9E90F-777F-442B-8863-A0750C34C833}" dt="2021-10-05T01:45:08.367" v="142" actId="14100"/>
          <ac:spMkLst>
            <pc:docMk/>
            <pc:sldMk cId="0" sldId="277"/>
            <ac:spMk id="22" creationId="{70593827-9BAB-4462-9984-D4455BAB2032}"/>
          </ac:spMkLst>
        </pc:spChg>
        <pc:spChg chg="mod">
          <ac:chgData name="Larmie, Molly R" userId="3aed521a-7077-475e-b537-67da507ad75a" providerId="ADAL" clId="{DEB9E90F-777F-442B-8863-A0750C34C833}" dt="2022-01-13T18:57:05.176" v="2064" actId="962"/>
          <ac:spMkLst>
            <pc:docMk/>
            <pc:sldMk cId="0" sldId="277"/>
            <ac:spMk id="383" creationId="{00000000-0000-0000-0000-000000000000}"/>
          </ac:spMkLst>
        </pc:spChg>
        <pc:graphicFrameChg chg="mod">
          <ac:chgData name="Larmie, Molly R" userId="3aed521a-7077-475e-b537-67da507ad75a" providerId="ADAL" clId="{DEB9E90F-777F-442B-8863-A0750C34C833}" dt="2022-01-13T18:56:46.173" v="2060" actId="962"/>
          <ac:graphicFrameMkLst>
            <pc:docMk/>
            <pc:sldMk cId="0" sldId="277"/>
            <ac:graphicFrameMk id="14" creationId="{3B3AD814-AE1D-43C1-B0AC-C238F672BB2C}"/>
          </ac:graphicFrameMkLst>
        </pc:graphicFrameChg>
        <pc:cxnChg chg="mod">
          <ac:chgData name="Larmie, Molly R" userId="3aed521a-7077-475e-b537-67da507ad75a" providerId="ADAL" clId="{DEB9E90F-777F-442B-8863-A0750C34C833}" dt="2022-02-05T02:11:18.342" v="2471" actId="14100"/>
          <ac:cxnSpMkLst>
            <pc:docMk/>
            <pc:sldMk cId="0" sldId="277"/>
            <ac:cxnSpMk id="392" creationId="{00000000-0000-0000-0000-000000000000}"/>
          </ac:cxnSpMkLst>
        </pc:cxnChg>
      </pc:sldChg>
      <pc:sldChg chg="modSp mod">
        <pc:chgData name="Larmie, Molly R" userId="3aed521a-7077-475e-b537-67da507ad75a" providerId="ADAL" clId="{DEB9E90F-777F-442B-8863-A0750C34C833}" dt="2022-01-13T18:57:52.024" v="2066" actId="962"/>
        <pc:sldMkLst>
          <pc:docMk/>
          <pc:sldMk cId="0" sldId="278"/>
        </pc:sldMkLst>
        <pc:spChg chg="mod">
          <ac:chgData name="Larmie, Molly R" userId="3aed521a-7077-475e-b537-67da507ad75a" providerId="ADAL" clId="{DEB9E90F-777F-442B-8863-A0750C34C833}" dt="2021-10-05T01:45:49.130" v="150" actId="14100"/>
          <ac:spMkLst>
            <pc:docMk/>
            <pc:sldMk cId="0" sldId="278"/>
            <ac:spMk id="22" creationId="{B502877E-373F-4C6E-81F5-9AD0ED9A70E4}"/>
          </ac:spMkLst>
        </pc:spChg>
        <pc:spChg chg="mod">
          <ac:chgData name="Larmie, Molly R" userId="3aed521a-7077-475e-b537-67da507ad75a" providerId="ADAL" clId="{DEB9E90F-777F-442B-8863-A0750C34C833}" dt="2022-01-13T18:57:52.024" v="2066" actId="962"/>
          <ac:spMkLst>
            <pc:docMk/>
            <pc:sldMk cId="0" sldId="278"/>
            <ac:spMk id="409" creationId="{00000000-0000-0000-0000-000000000000}"/>
          </ac:spMkLst>
        </pc:spChg>
        <pc:graphicFrameChg chg="mod">
          <ac:chgData name="Larmie, Molly R" userId="3aed521a-7077-475e-b537-67da507ad75a" providerId="ADAL" clId="{DEB9E90F-777F-442B-8863-A0750C34C833}" dt="2022-01-13T18:57:35.768" v="2065" actId="962"/>
          <ac:graphicFrameMkLst>
            <pc:docMk/>
            <pc:sldMk cId="0" sldId="278"/>
            <ac:graphicFrameMk id="14" creationId="{F8CBAF11-7BE8-4AB3-B324-2CFAE3197741}"/>
          </ac:graphicFrameMkLst>
        </pc:graphicFrameChg>
        <pc:cxnChg chg="mod">
          <ac:chgData name="Larmie, Molly R" userId="3aed521a-7077-475e-b537-67da507ad75a" providerId="ADAL" clId="{DEB9E90F-777F-442B-8863-A0750C34C833}" dt="2021-10-05T01:46:28.310" v="171" actId="14100"/>
          <ac:cxnSpMkLst>
            <pc:docMk/>
            <pc:sldMk cId="0" sldId="278"/>
            <ac:cxnSpMk id="408" creationId="{00000000-0000-0000-0000-000000000000}"/>
          </ac:cxnSpMkLst>
        </pc:cxnChg>
      </pc:sldChg>
      <pc:sldChg chg="modSp mod">
        <pc:chgData name="Larmie, Molly R" userId="3aed521a-7077-475e-b537-67da507ad75a" providerId="ADAL" clId="{DEB9E90F-777F-442B-8863-A0750C34C833}" dt="2022-02-05T02:11:56.240" v="2491" actId="20577"/>
        <pc:sldMkLst>
          <pc:docMk/>
          <pc:sldMk cId="0" sldId="279"/>
        </pc:sldMkLst>
        <pc:spChg chg="mod">
          <ac:chgData name="Larmie, Molly R" userId="3aed521a-7077-475e-b537-67da507ad75a" providerId="ADAL" clId="{DEB9E90F-777F-442B-8863-A0750C34C833}" dt="2022-02-05T02:11:56.240" v="2491" actId="20577"/>
          <ac:spMkLst>
            <pc:docMk/>
            <pc:sldMk cId="0" sldId="279"/>
            <ac:spMk id="415" creationId="{00000000-0000-0000-0000-000000000000}"/>
          </ac:spMkLst>
        </pc:spChg>
      </pc:sldChg>
      <pc:sldChg chg="modSp mod">
        <pc:chgData name="Larmie, Molly R" userId="3aed521a-7077-475e-b537-67da507ad75a" providerId="ADAL" clId="{DEB9E90F-777F-442B-8863-A0750C34C833}" dt="2021-10-05T01:48:17.923" v="172" actId="14100"/>
        <pc:sldMkLst>
          <pc:docMk/>
          <pc:sldMk cId="0" sldId="281"/>
        </pc:sldMkLst>
        <pc:cxnChg chg="mod">
          <ac:chgData name="Larmie, Molly R" userId="3aed521a-7077-475e-b537-67da507ad75a" providerId="ADAL" clId="{DEB9E90F-777F-442B-8863-A0750C34C833}" dt="2021-10-05T01:48:17.923" v="172" actId="14100"/>
          <ac:cxnSpMkLst>
            <pc:docMk/>
            <pc:sldMk cId="0" sldId="281"/>
            <ac:cxnSpMk id="479" creationId="{00000000-0000-0000-0000-000000000000}"/>
          </ac:cxnSpMkLst>
        </pc:cxnChg>
      </pc:sldChg>
      <pc:sldChg chg="modSp mod">
        <pc:chgData name="Larmie, Molly R" userId="3aed521a-7077-475e-b537-67da507ad75a" providerId="ADAL" clId="{DEB9E90F-777F-442B-8863-A0750C34C833}" dt="2022-02-05T02:14:11.036" v="2493" actId="1076"/>
        <pc:sldMkLst>
          <pc:docMk/>
          <pc:sldMk cId="0" sldId="282"/>
        </pc:sldMkLst>
        <pc:cxnChg chg="mod">
          <ac:chgData name="Larmie, Molly R" userId="3aed521a-7077-475e-b537-67da507ad75a" providerId="ADAL" clId="{DEB9E90F-777F-442B-8863-A0750C34C833}" dt="2022-02-05T02:14:04.597" v="2492" actId="1076"/>
          <ac:cxnSpMkLst>
            <pc:docMk/>
            <pc:sldMk cId="0" sldId="282"/>
            <ac:cxnSpMk id="519" creationId="{00000000-0000-0000-0000-000000000000}"/>
          </ac:cxnSpMkLst>
        </pc:cxnChg>
        <pc:cxnChg chg="mod">
          <ac:chgData name="Larmie, Molly R" userId="3aed521a-7077-475e-b537-67da507ad75a" providerId="ADAL" clId="{DEB9E90F-777F-442B-8863-A0750C34C833}" dt="2022-02-05T02:14:11.036" v="2493" actId="1076"/>
          <ac:cxnSpMkLst>
            <pc:docMk/>
            <pc:sldMk cId="0" sldId="282"/>
            <ac:cxnSpMk id="520" creationId="{00000000-0000-0000-0000-000000000000}"/>
          </ac:cxnSpMkLst>
        </pc:cxnChg>
      </pc:sldChg>
      <pc:sldChg chg="modSp mod">
        <pc:chgData name="Larmie, Molly R" userId="3aed521a-7077-475e-b537-67da507ad75a" providerId="ADAL" clId="{DEB9E90F-777F-442B-8863-A0750C34C833}" dt="2022-02-05T02:15:08.295" v="2503" actId="20577"/>
        <pc:sldMkLst>
          <pc:docMk/>
          <pc:sldMk cId="0" sldId="284"/>
        </pc:sldMkLst>
        <pc:spChg chg="mod">
          <ac:chgData name="Larmie, Molly R" userId="3aed521a-7077-475e-b537-67da507ad75a" providerId="ADAL" clId="{DEB9E90F-777F-442B-8863-A0750C34C833}" dt="2022-02-05T02:15:08.295" v="2503" actId="20577"/>
          <ac:spMkLst>
            <pc:docMk/>
            <pc:sldMk cId="0" sldId="284"/>
            <ac:spMk id="569" creationId="{00000000-0000-0000-0000-000000000000}"/>
          </ac:spMkLst>
        </pc:spChg>
      </pc:sldChg>
      <pc:sldChg chg="modSp mod">
        <pc:chgData name="Larmie, Molly R" userId="3aed521a-7077-475e-b537-67da507ad75a" providerId="ADAL" clId="{DEB9E90F-777F-442B-8863-A0750C34C833}" dt="2022-02-05T02:17:14.848" v="2513" actId="20577"/>
        <pc:sldMkLst>
          <pc:docMk/>
          <pc:sldMk cId="0" sldId="285"/>
        </pc:sldMkLst>
        <pc:spChg chg="mod">
          <ac:chgData name="Larmie, Molly R" userId="3aed521a-7077-475e-b537-67da507ad75a" providerId="ADAL" clId="{DEB9E90F-777F-442B-8863-A0750C34C833}" dt="2022-02-05T02:17:14.848" v="2513" actId="20577"/>
          <ac:spMkLst>
            <pc:docMk/>
            <pc:sldMk cId="0" sldId="285"/>
            <ac:spMk id="611" creationId="{00000000-0000-0000-0000-000000000000}"/>
          </ac:spMkLst>
        </pc:spChg>
      </pc:sldChg>
      <pc:sldChg chg="modSp mod">
        <pc:chgData name="Larmie, Molly R" userId="3aed521a-7077-475e-b537-67da507ad75a" providerId="ADAL" clId="{DEB9E90F-777F-442B-8863-A0750C34C833}" dt="2022-02-05T02:19:41.262" v="2551" actId="1036"/>
        <pc:sldMkLst>
          <pc:docMk/>
          <pc:sldMk cId="0" sldId="286"/>
        </pc:sldMkLst>
        <pc:spChg chg="mod">
          <ac:chgData name="Larmie, Molly R" userId="3aed521a-7077-475e-b537-67da507ad75a" providerId="ADAL" clId="{DEB9E90F-777F-442B-8863-A0750C34C833}" dt="2022-02-05T02:18:46.382" v="2521" actId="20577"/>
          <ac:spMkLst>
            <pc:docMk/>
            <pc:sldMk cId="0" sldId="286"/>
            <ac:spMk id="2" creationId="{8132C3A6-549B-4558-A0B5-5B9C47338495}"/>
          </ac:spMkLst>
        </pc:spChg>
        <pc:spChg chg="mod">
          <ac:chgData name="Larmie, Molly R" userId="3aed521a-7077-475e-b537-67da507ad75a" providerId="ADAL" clId="{DEB9E90F-777F-442B-8863-A0750C34C833}" dt="2022-02-05T02:19:05.809" v="2550" actId="20577"/>
          <ac:spMkLst>
            <pc:docMk/>
            <pc:sldMk cId="0" sldId="286"/>
            <ac:spMk id="652" creationId="{00000000-0000-0000-0000-000000000000}"/>
          </ac:spMkLst>
        </pc:spChg>
        <pc:spChg chg="mod">
          <ac:chgData name="Larmie, Molly R" userId="3aed521a-7077-475e-b537-67da507ad75a" providerId="ADAL" clId="{DEB9E90F-777F-442B-8863-A0750C34C833}" dt="2022-02-05T02:19:41.262" v="2551" actId="1036"/>
          <ac:spMkLst>
            <pc:docMk/>
            <pc:sldMk cId="0" sldId="286"/>
            <ac:spMk id="686" creationId="{00000000-0000-0000-0000-000000000000}"/>
          </ac:spMkLst>
        </pc:spChg>
      </pc:sldChg>
      <pc:sldChg chg="modSp mod">
        <pc:chgData name="Larmie, Molly R" userId="3aed521a-7077-475e-b537-67da507ad75a" providerId="ADAL" clId="{DEB9E90F-777F-442B-8863-A0750C34C833}" dt="2022-02-05T02:19:52.242" v="2552" actId="1036"/>
        <pc:sldMkLst>
          <pc:docMk/>
          <pc:sldMk cId="0" sldId="287"/>
        </pc:sldMkLst>
        <pc:spChg chg="mod">
          <ac:chgData name="Larmie, Molly R" userId="3aed521a-7077-475e-b537-67da507ad75a" providerId="ADAL" clId="{DEB9E90F-777F-442B-8863-A0750C34C833}" dt="2022-02-05T02:19:52.242" v="2552" actId="1036"/>
          <ac:spMkLst>
            <pc:docMk/>
            <pc:sldMk cId="0" sldId="287"/>
            <ac:spMk id="728" creationId="{00000000-0000-0000-0000-000000000000}"/>
          </ac:spMkLst>
        </pc:spChg>
      </pc:sldChg>
      <pc:sldChg chg="modSp mod">
        <pc:chgData name="Larmie, Molly R" userId="3aed521a-7077-475e-b537-67da507ad75a" providerId="ADAL" clId="{DEB9E90F-777F-442B-8863-A0750C34C833}" dt="2022-02-05T02:21:21.283" v="2553" actId="1036"/>
        <pc:sldMkLst>
          <pc:docMk/>
          <pc:sldMk cId="0" sldId="288"/>
        </pc:sldMkLst>
        <pc:spChg chg="mod">
          <ac:chgData name="Larmie, Molly R" userId="3aed521a-7077-475e-b537-67da507ad75a" providerId="ADAL" clId="{DEB9E90F-777F-442B-8863-A0750C34C833}" dt="2022-02-05T02:21:21.283" v="2553" actId="1036"/>
          <ac:spMkLst>
            <pc:docMk/>
            <pc:sldMk cId="0" sldId="288"/>
            <ac:spMk id="771" creationId="{00000000-0000-0000-0000-000000000000}"/>
          </ac:spMkLst>
        </pc:spChg>
      </pc:sldChg>
      <pc:sldChg chg="modSp mod">
        <pc:chgData name="Larmie, Molly R" userId="3aed521a-7077-475e-b537-67da507ad75a" providerId="ADAL" clId="{DEB9E90F-777F-442B-8863-A0750C34C833}" dt="2022-02-05T02:24:57.544" v="2558" actId="14100"/>
        <pc:sldMkLst>
          <pc:docMk/>
          <pc:sldMk cId="0" sldId="289"/>
        </pc:sldMkLst>
        <pc:spChg chg="mod">
          <ac:chgData name="Larmie, Molly R" userId="3aed521a-7077-475e-b537-67da507ad75a" providerId="ADAL" clId="{DEB9E90F-777F-442B-8863-A0750C34C833}" dt="2022-02-05T02:22:09.755" v="2554" actId="1036"/>
          <ac:spMkLst>
            <pc:docMk/>
            <pc:sldMk cId="0" sldId="289"/>
            <ac:spMk id="814" creationId="{00000000-0000-0000-0000-000000000000}"/>
          </ac:spMkLst>
        </pc:spChg>
        <pc:spChg chg="mod">
          <ac:chgData name="Larmie, Molly R" userId="3aed521a-7077-475e-b537-67da507ad75a" providerId="ADAL" clId="{DEB9E90F-777F-442B-8863-A0750C34C833}" dt="2022-02-05T02:24:57.544" v="2558" actId="14100"/>
          <ac:spMkLst>
            <pc:docMk/>
            <pc:sldMk cId="0" sldId="289"/>
            <ac:spMk id="816" creationId="{00000000-0000-0000-0000-000000000000}"/>
          </ac:spMkLst>
        </pc:spChg>
      </pc:sldChg>
      <pc:sldChg chg="modSp mod">
        <pc:chgData name="Larmie, Molly R" userId="3aed521a-7077-475e-b537-67da507ad75a" providerId="ADAL" clId="{DEB9E90F-777F-442B-8863-A0750C34C833}" dt="2022-02-05T02:25:47.820" v="2560" actId="1036"/>
        <pc:sldMkLst>
          <pc:docMk/>
          <pc:sldMk cId="0" sldId="290"/>
        </pc:sldMkLst>
        <pc:spChg chg="mod">
          <ac:chgData name="Larmie, Molly R" userId="3aed521a-7077-475e-b537-67da507ad75a" providerId="ADAL" clId="{DEB9E90F-777F-442B-8863-A0750C34C833}" dt="2022-02-05T02:25:47.820" v="2560" actId="1036"/>
          <ac:spMkLst>
            <pc:docMk/>
            <pc:sldMk cId="0" sldId="290"/>
            <ac:spMk id="860" creationId="{00000000-0000-0000-0000-000000000000}"/>
          </ac:spMkLst>
        </pc:spChg>
        <pc:spChg chg="mod">
          <ac:chgData name="Larmie, Molly R" userId="3aed521a-7077-475e-b537-67da507ad75a" providerId="ADAL" clId="{DEB9E90F-777F-442B-8863-A0750C34C833}" dt="2022-02-05T02:25:15.295" v="2559" actId="14100"/>
          <ac:spMkLst>
            <pc:docMk/>
            <pc:sldMk cId="0" sldId="290"/>
            <ac:spMk id="862" creationId="{00000000-0000-0000-0000-000000000000}"/>
          </ac:spMkLst>
        </pc:spChg>
        <pc:spChg chg="mod">
          <ac:chgData name="Larmie, Molly R" userId="3aed521a-7077-475e-b537-67da507ad75a" providerId="ADAL" clId="{DEB9E90F-777F-442B-8863-A0750C34C833}" dt="2022-01-06T19:53:58.007" v="777" actId="14100"/>
          <ac:spMkLst>
            <pc:docMk/>
            <pc:sldMk cId="0" sldId="290"/>
            <ac:spMk id="864" creationId="{00000000-0000-0000-0000-000000000000}"/>
          </ac:spMkLst>
        </pc:spChg>
      </pc:sldChg>
      <pc:sldChg chg="delSp modSp mod">
        <pc:chgData name="Larmie, Molly R" userId="3aed521a-7077-475e-b537-67da507ad75a" providerId="ADAL" clId="{DEB9E90F-777F-442B-8863-A0750C34C833}" dt="2022-02-05T02:26:04.858" v="2562" actId="1036"/>
        <pc:sldMkLst>
          <pc:docMk/>
          <pc:sldMk cId="0" sldId="291"/>
        </pc:sldMkLst>
        <pc:spChg chg="del">
          <ac:chgData name="Larmie, Molly R" userId="3aed521a-7077-475e-b537-67da507ad75a" providerId="ADAL" clId="{DEB9E90F-777F-442B-8863-A0750C34C833}" dt="2022-02-02T22:07:18.988" v="2462" actId="478"/>
          <ac:spMkLst>
            <pc:docMk/>
            <pc:sldMk cId="0" sldId="291"/>
            <ac:spMk id="894" creationId="{00000000-0000-0000-0000-000000000000}"/>
          </ac:spMkLst>
        </pc:spChg>
        <pc:spChg chg="mod">
          <ac:chgData name="Larmie, Molly R" userId="3aed521a-7077-475e-b537-67da507ad75a" providerId="ADAL" clId="{DEB9E90F-777F-442B-8863-A0750C34C833}" dt="2022-02-05T02:26:03.143" v="2561" actId="1036"/>
          <ac:spMkLst>
            <pc:docMk/>
            <pc:sldMk cId="0" sldId="291"/>
            <ac:spMk id="904" creationId="{00000000-0000-0000-0000-000000000000}"/>
          </ac:spMkLst>
        </pc:spChg>
        <pc:spChg chg="mod">
          <ac:chgData name="Larmie, Molly R" userId="3aed521a-7077-475e-b537-67da507ad75a" providerId="ADAL" clId="{DEB9E90F-777F-442B-8863-A0750C34C833}" dt="2022-01-06T19:55:49.675" v="794" actId="1035"/>
          <ac:spMkLst>
            <pc:docMk/>
            <pc:sldMk cId="0" sldId="291"/>
            <ac:spMk id="906" creationId="{00000000-0000-0000-0000-000000000000}"/>
          </ac:spMkLst>
        </pc:spChg>
        <pc:spChg chg="mod">
          <ac:chgData name="Larmie, Molly R" userId="3aed521a-7077-475e-b537-67da507ad75a" providerId="ADAL" clId="{DEB9E90F-777F-442B-8863-A0750C34C833}" dt="2022-02-05T02:26:04.858" v="2562" actId="1036"/>
          <ac:spMkLst>
            <pc:docMk/>
            <pc:sldMk cId="0" sldId="291"/>
            <ac:spMk id="910" creationId="{00000000-0000-0000-0000-000000000000}"/>
          </ac:spMkLst>
        </pc:spChg>
      </pc:sldChg>
      <pc:sldChg chg="delSp modSp mod">
        <pc:chgData name="Larmie, Molly R" userId="3aed521a-7077-475e-b537-67da507ad75a" providerId="ADAL" clId="{DEB9E90F-777F-442B-8863-A0750C34C833}" dt="2022-02-05T02:26:12.365" v="2563" actId="1036"/>
        <pc:sldMkLst>
          <pc:docMk/>
          <pc:sldMk cId="0" sldId="292"/>
        </pc:sldMkLst>
        <pc:spChg chg="del">
          <ac:chgData name="Larmie, Molly R" userId="3aed521a-7077-475e-b537-67da507ad75a" providerId="ADAL" clId="{DEB9E90F-777F-442B-8863-A0750C34C833}" dt="2022-02-02T22:07:29.275" v="2463" actId="478"/>
          <ac:spMkLst>
            <pc:docMk/>
            <pc:sldMk cId="0" sldId="292"/>
            <ac:spMk id="940" creationId="{00000000-0000-0000-0000-000000000000}"/>
          </ac:spMkLst>
        </pc:spChg>
        <pc:spChg chg="mod">
          <ac:chgData name="Larmie, Molly R" userId="3aed521a-7077-475e-b537-67da507ad75a" providerId="ADAL" clId="{DEB9E90F-777F-442B-8863-A0750C34C833}" dt="2022-02-05T02:26:12.365" v="2563" actId="1036"/>
          <ac:spMkLst>
            <pc:docMk/>
            <pc:sldMk cId="0" sldId="292"/>
            <ac:spMk id="956" creationId="{00000000-0000-0000-0000-000000000000}"/>
          </ac:spMkLst>
        </pc:spChg>
      </pc:sldChg>
      <pc:sldChg chg="delSp modSp mod">
        <pc:chgData name="Larmie, Molly R" userId="3aed521a-7077-475e-b537-67da507ad75a" providerId="ADAL" clId="{DEB9E90F-777F-442B-8863-A0750C34C833}" dt="2022-02-05T02:28:53.713" v="2583" actId="1035"/>
        <pc:sldMkLst>
          <pc:docMk/>
          <pc:sldMk cId="0" sldId="294"/>
        </pc:sldMkLst>
        <pc:spChg chg="mod">
          <ac:chgData name="Larmie, Molly R" userId="3aed521a-7077-475e-b537-67da507ad75a" providerId="ADAL" clId="{DEB9E90F-777F-442B-8863-A0750C34C833}" dt="2022-02-05T02:28:53.713" v="2583" actId="1035"/>
          <ac:spMkLst>
            <pc:docMk/>
            <pc:sldMk cId="0" sldId="294"/>
            <ac:spMk id="2" creationId="{5C0EDE11-FE7A-40D2-ADB8-B2AEDEB08FB8}"/>
          </ac:spMkLst>
        </pc:spChg>
        <pc:spChg chg="mod">
          <ac:chgData name="Larmie, Molly R" userId="3aed521a-7077-475e-b537-67da507ad75a" providerId="ADAL" clId="{DEB9E90F-777F-442B-8863-A0750C34C833}" dt="2022-02-05T02:28:53.713" v="2583" actId="1035"/>
          <ac:spMkLst>
            <pc:docMk/>
            <pc:sldMk cId="0" sldId="294"/>
            <ac:spMk id="1007" creationId="{00000000-0000-0000-0000-000000000000}"/>
          </ac:spMkLst>
        </pc:spChg>
        <pc:spChg chg="del">
          <ac:chgData name="Larmie, Molly R" userId="3aed521a-7077-475e-b537-67da507ad75a" providerId="ADAL" clId="{DEB9E90F-777F-442B-8863-A0750C34C833}" dt="2022-02-02T22:07:42.986" v="2464" actId="478"/>
          <ac:spMkLst>
            <pc:docMk/>
            <pc:sldMk cId="0" sldId="294"/>
            <ac:spMk id="1031" creationId="{00000000-0000-0000-0000-000000000000}"/>
          </ac:spMkLst>
        </pc:spChg>
      </pc:sldChg>
      <pc:sldChg chg="modSp mod">
        <pc:chgData name="Larmie, Molly R" userId="3aed521a-7077-475e-b537-67da507ad75a" providerId="ADAL" clId="{DEB9E90F-777F-442B-8863-A0750C34C833}" dt="2022-02-05T02:26:49.497" v="2566" actId="1036"/>
        <pc:sldMkLst>
          <pc:docMk/>
          <pc:sldMk cId="0" sldId="295"/>
        </pc:sldMkLst>
        <pc:spChg chg="mod">
          <ac:chgData name="Larmie, Molly R" userId="3aed521a-7077-475e-b537-67da507ad75a" providerId="ADAL" clId="{DEB9E90F-777F-442B-8863-A0750C34C833}" dt="2022-02-05T02:26:47.716" v="2565" actId="1036"/>
          <ac:spMkLst>
            <pc:docMk/>
            <pc:sldMk cId="0" sldId="295"/>
            <ac:spMk id="1088" creationId="{00000000-0000-0000-0000-000000000000}"/>
          </ac:spMkLst>
        </pc:spChg>
        <pc:spChg chg="mod">
          <ac:chgData name="Larmie, Molly R" userId="3aed521a-7077-475e-b537-67da507ad75a" providerId="ADAL" clId="{DEB9E90F-777F-442B-8863-A0750C34C833}" dt="2022-02-05T02:26:49.497" v="2566" actId="1036"/>
          <ac:spMkLst>
            <pc:docMk/>
            <pc:sldMk cId="0" sldId="295"/>
            <ac:spMk id="1089" creationId="{00000000-0000-0000-0000-000000000000}"/>
          </ac:spMkLst>
        </pc:spChg>
      </pc:sldChg>
      <pc:sldChg chg="delSp modSp mod">
        <pc:chgData name="Larmie, Molly R" userId="3aed521a-7077-475e-b537-67da507ad75a" providerId="ADAL" clId="{DEB9E90F-777F-442B-8863-A0750C34C833}" dt="2022-02-05T02:26:34.234" v="2564" actId="1036"/>
        <pc:sldMkLst>
          <pc:docMk/>
          <pc:sldMk cId="0" sldId="296"/>
        </pc:sldMkLst>
        <pc:spChg chg="mod">
          <ac:chgData name="Larmie, Molly R" userId="3aed521a-7077-475e-b537-67da507ad75a" providerId="ADAL" clId="{DEB9E90F-777F-442B-8863-A0750C34C833}" dt="2021-10-05T01:50:58.661" v="185" actId="1036"/>
          <ac:spMkLst>
            <pc:docMk/>
            <pc:sldMk cId="0" sldId="296"/>
            <ac:spMk id="2" creationId="{EB790FFA-D956-4BAC-BF5E-48CAF68EEF77}"/>
          </ac:spMkLst>
        </pc:spChg>
        <pc:spChg chg="mod">
          <ac:chgData name="Larmie, Molly R" userId="3aed521a-7077-475e-b537-67da507ad75a" providerId="ADAL" clId="{DEB9E90F-777F-442B-8863-A0750C34C833}" dt="2021-10-05T01:51:39.708" v="211" actId="20577"/>
          <ac:spMkLst>
            <pc:docMk/>
            <pc:sldMk cId="0" sldId="296"/>
            <ac:spMk id="1098" creationId="{00000000-0000-0000-0000-000000000000}"/>
          </ac:spMkLst>
        </pc:spChg>
        <pc:spChg chg="del">
          <ac:chgData name="Larmie, Molly R" userId="3aed521a-7077-475e-b537-67da507ad75a" providerId="ADAL" clId="{DEB9E90F-777F-442B-8863-A0750C34C833}" dt="2022-02-02T22:07:54.638" v="2465" actId="478"/>
          <ac:spMkLst>
            <pc:docMk/>
            <pc:sldMk cId="0" sldId="296"/>
            <ac:spMk id="1122" creationId="{00000000-0000-0000-0000-000000000000}"/>
          </ac:spMkLst>
        </pc:spChg>
        <pc:spChg chg="mod">
          <ac:chgData name="Larmie, Molly R" userId="3aed521a-7077-475e-b537-67da507ad75a" providerId="ADAL" clId="{DEB9E90F-777F-442B-8863-A0750C34C833}" dt="2022-02-05T02:26:34.234" v="2564" actId="1036"/>
          <ac:spMkLst>
            <pc:docMk/>
            <pc:sldMk cId="0" sldId="296"/>
            <ac:spMk id="1134" creationId="{00000000-0000-0000-0000-000000000000}"/>
          </ac:spMkLst>
        </pc:spChg>
        <pc:cxnChg chg="mod">
          <ac:chgData name="Larmie, Molly R" userId="3aed521a-7077-475e-b537-67da507ad75a" providerId="ADAL" clId="{DEB9E90F-777F-442B-8863-A0750C34C833}" dt="2021-10-05T01:51:15.080" v="199" actId="1035"/>
          <ac:cxnSpMkLst>
            <pc:docMk/>
            <pc:sldMk cId="0" sldId="296"/>
            <ac:cxnSpMk id="1135" creationId="{00000000-0000-0000-0000-000000000000}"/>
          </ac:cxnSpMkLst>
        </pc:cxnChg>
      </pc:sldChg>
      <pc:sldChg chg="delSp mod">
        <pc:chgData name="Larmie, Molly R" userId="3aed521a-7077-475e-b537-67da507ad75a" providerId="ADAL" clId="{DEB9E90F-777F-442B-8863-A0750C34C833}" dt="2022-02-02T22:08:01.854" v="2466" actId="478"/>
        <pc:sldMkLst>
          <pc:docMk/>
          <pc:sldMk cId="0" sldId="297"/>
        </pc:sldMkLst>
        <pc:spChg chg="del">
          <ac:chgData name="Larmie, Molly R" userId="3aed521a-7077-475e-b537-67da507ad75a" providerId="ADAL" clId="{DEB9E90F-777F-442B-8863-A0750C34C833}" dt="2022-02-02T22:08:01.854" v="2466" actId="478"/>
          <ac:spMkLst>
            <pc:docMk/>
            <pc:sldMk cId="0" sldId="297"/>
            <ac:spMk id="1168" creationId="{00000000-0000-0000-0000-000000000000}"/>
          </ac:spMkLst>
        </pc:spChg>
      </pc:sldChg>
      <pc:sldChg chg="modSp mod">
        <pc:chgData name="Larmie, Molly R" userId="3aed521a-7077-475e-b537-67da507ad75a" providerId="ADAL" clId="{DEB9E90F-777F-442B-8863-A0750C34C833}" dt="2022-01-13T07:53:09.288" v="2051" actId="207"/>
        <pc:sldMkLst>
          <pc:docMk/>
          <pc:sldMk cId="2181471245" sldId="298"/>
        </pc:sldMkLst>
        <pc:spChg chg="mod">
          <ac:chgData name="Larmie, Molly R" userId="3aed521a-7077-475e-b537-67da507ad75a" providerId="ADAL" clId="{DEB9E90F-777F-442B-8863-A0750C34C833}" dt="2022-01-06T19:36:57.143" v="636" actId="14100"/>
          <ac:spMkLst>
            <pc:docMk/>
            <pc:sldMk cId="2181471245" sldId="298"/>
            <ac:spMk id="3" creationId="{9E49C7F5-1B7C-49FB-B18E-73DEBCEE0D14}"/>
          </ac:spMkLst>
        </pc:spChg>
        <pc:spChg chg="ord">
          <ac:chgData name="Larmie, Molly R" userId="3aed521a-7077-475e-b537-67da507ad75a" providerId="ADAL" clId="{DEB9E90F-777F-442B-8863-A0750C34C833}" dt="2022-01-13T07:52:34.205" v="2040"/>
          <ac:spMkLst>
            <pc:docMk/>
            <pc:sldMk cId="2181471245" sldId="298"/>
            <ac:spMk id="320" creationId="{00000000-0000-0000-0000-000000000000}"/>
          </ac:spMkLst>
        </pc:spChg>
        <pc:spChg chg="mod">
          <ac:chgData name="Larmie, Molly R" userId="3aed521a-7077-475e-b537-67da507ad75a" providerId="ADAL" clId="{DEB9E90F-777F-442B-8863-A0750C34C833}" dt="2022-01-13T07:53:09.288" v="2051" actId="207"/>
          <ac:spMkLst>
            <pc:docMk/>
            <pc:sldMk cId="2181471245" sldId="298"/>
            <ac:spMk id="322" creationId="{00000000-0000-0000-0000-000000000000}"/>
          </ac:spMkLst>
        </pc:spChg>
        <pc:picChg chg="mod">
          <ac:chgData name="Larmie, Molly R" userId="3aed521a-7077-475e-b537-67da507ad75a" providerId="ADAL" clId="{DEB9E90F-777F-442B-8863-A0750C34C833}" dt="2022-01-13T05:25:15.259" v="2023" actId="962"/>
          <ac:picMkLst>
            <pc:docMk/>
            <pc:sldMk cId="2181471245" sldId="298"/>
            <ac:picMk id="4" creationId="{332BC429-C0DC-416D-B4EE-64C88B3CE5BC}"/>
          </ac:picMkLst>
        </pc:picChg>
      </pc:sldChg>
    </pc:docChg>
  </pc:docChgLst>
  <pc:docChgLst>
    <pc:chgData name="Coble, Deborah A" userId="S::dcoble@blm.gov::edb799e7-acd2-4d1e-a010-893bd14d0664" providerId="AD" clId="Web-{72DC7373-265A-26EE-BC1C-BC651770C9EB}"/>
    <pc:docChg chg="mod modSld">
      <pc:chgData name="Coble, Deborah A" userId="S::dcoble@blm.gov::edb799e7-acd2-4d1e-a010-893bd14d0664" providerId="AD" clId="Web-{72DC7373-265A-26EE-BC1C-BC651770C9EB}" dt="2023-09-06T19:14:38.253" v="31"/>
      <pc:docMkLst>
        <pc:docMk/>
      </pc:docMkLst>
      <pc:sldChg chg="addCm">
        <pc:chgData name="Coble, Deborah A" userId="S::dcoble@blm.gov::edb799e7-acd2-4d1e-a010-893bd14d0664" providerId="AD" clId="Web-{72DC7373-265A-26EE-BC1C-BC651770C9EB}" dt="2023-09-06T19:14:38.253" v="31"/>
        <pc:sldMkLst>
          <pc:docMk/>
          <pc:sldMk cId="0" sldId="256"/>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14:38.253" v="31"/>
              <pc2:cmMkLst xmlns:pc2="http://schemas.microsoft.com/office/powerpoint/2019/9/main/command">
                <pc:docMk/>
                <pc:sldMk cId="0" sldId="256"/>
                <pc2:cmMk id="{03389B7E-E320-47CF-BC64-2C0FC160576C}"/>
              </pc2:cmMkLst>
            </pc226:cmChg>
            <pc226:cmChg xmlns:pc226="http://schemas.microsoft.com/office/powerpoint/2022/06/main/command" chg="add">
              <pc226:chgData name="Coble, Deborah A" userId="S::dcoble@blm.gov::edb799e7-acd2-4d1e-a010-893bd14d0664" providerId="AD" clId="Web-{72DC7373-265A-26EE-BC1C-BC651770C9EB}" dt="2023-09-06T19:04:51.391" v="12"/>
              <pc2:cmMkLst xmlns:pc2="http://schemas.microsoft.com/office/powerpoint/2019/9/main/command">
                <pc:docMk/>
                <pc:sldMk cId="0" sldId="256"/>
                <pc2:cmMk id="{E0D984B3-100F-462D-AD2F-627B687D48E0}"/>
              </pc2:cmMkLst>
            </pc226:cmChg>
          </p:ext>
        </pc:extLst>
      </pc:sldChg>
      <pc:sldChg chg="addCm">
        <pc:chgData name="Coble, Deborah A" userId="S::dcoble@blm.gov::edb799e7-acd2-4d1e-a010-893bd14d0664" providerId="AD" clId="Web-{72DC7373-265A-26EE-BC1C-BC651770C9EB}" dt="2023-09-06T19:05:11.251" v="13"/>
        <pc:sldMkLst>
          <pc:docMk/>
          <pc:sldMk cId="0" sldId="263"/>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5:11.251" v="13"/>
              <pc2:cmMkLst xmlns:pc2="http://schemas.microsoft.com/office/powerpoint/2019/9/main/command">
                <pc:docMk/>
                <pc:sldMk cId="0" sldId="263"/>
                <pc2:cmMk id="{463972FD-72FF-4C7B-A320-90DB9943C91B}"/>
              </pc2:cmMkLst>
            </pc226:cmChg>
          </p:ext>
        </pc:extLst>
      </pc:sldChg>
      <pc:sldChg chg="modSp">
        <pc:chgData name="Coble, Deborah A" userId="S::dcoble@blm.gov::edb799e7-acd2-4d1e-a010-893bd14d0664" providerId="AD" clId="Web-{72DC7373-265A-26EE-BC1C-BC651770C9EB}" dt="2023-09-06T18:54:14.668" v="0" actId="14100"/>
        <pc:sldMkLst>
          <pc:docMk/>
          <pc:sldMk cId="0" sldId="266"/>
        </pc:sldMkLst>
        <pc:spChg chg="mod">
          <ac:chgData name="Coble, Deborah A" userId="S::dcoble@blm.gov::edb799e7-acd2-4d1e-a010-893bd14d0664" providerId="AD" clId="Web-{72DC7373-265A-26EE-BC1C-BC651770C9EB}" dt="2023-09-06T18:54:14.668" v="0" actId="14100"/>
          <ac:spMkLst>
            <pc:docMk/>
            <pc:sldMk cId="0" sldId="266"/>
            <ac:spMk id="204" creationId="{00000000-0000-0000-0000-000000000000}"/>
          </ac:spMkLst>
        </pc:spChg>
      </pc:sldChg>
      <pc:sldChg chg="modSp">
        <pc:chgData name="Coble, Deborah A" userId="S::dcoble@blm.gov::edb799e7-acd2-4d1e-a010-893bd14d0664" providerId="AD" clId="Web-{72DC7373-265A-26EE-BC1C-BC651770C9EB}" dt="2023-09-06T18:58:21.488" v="3" actId="1076"/>
        <pc:sldMkLst>
          <pc:docMk/>
          <pc:sldMk cId="0" sldId="273"/>
        </pc:sldMkLst>
        <pc:spChg chg="mod">
          <ac:chgData name="Coble, Deborah A" userId="S::dcoble@blm.gov::edb799e7-acd2-4d1e-a010-893bd14d0664" providerId="AD" clId="Web-{72DC7373-265A-26EE-BC1C-BC651770C9EB}" dt="2023-09-06T18:58:10.503" v="2" actId="20577"/>
          <ac:spMkLst>
            <pc:docMk/>
            <pc:sldMk cId="0" sldId="273"/>
            <ac:spMk id="2" creationId="{6DF2A9FB-0F26-4AB9-AD28-57B82849DC8E}"/>
          </ac:spMkLst>
        </pc:spChg>
        <pc:spChg chg="mod">
          <ac:chgData name="Coble, Deborah A" userId="S::dcoble@blm.gov::edb799e7-acd2-4d1e-a010-893bd14d0664" providerId="AD" clId="Web-{72DC7373-265A-26EE-BC1C-BC651770C9EB}" dt="2023-09-06T18:58:21.488" v="3" actId="1076"/>
          <ac:spMkLst>
            <pc:docMk/>
            <pc:sldMk cId="0" sldId="273"/>
            <ac:spMk id="327" creationId="{00000000-0000-0000-0000-000000000000}"/>
          </ac:spMkLst>
        </pc:spChg>
      </pc:sldChg>
      <pc:sldChg chg="addCm">
        <pc:chgData name="Coble, Deborah A" userId="S::dcoble@blm.gov::edb799e7-acd2-4d1e-a010-893bd14d0664" providerId="AD" clId="Web-{72DC7373-265A-26EE-BC1C-BC651770C9EB}" dt="2023-09-06T19:01:25.853" v="6"/>
        <pc:sldMkLst>
          <pc:docMk/>
          <pc:sldMk cId="0" sldId="274"/>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0:17.382" v="5"/>
              <pc2:cmMkLst xmlns:pc2="http://schemas.microsoft.com/office/powerpoint/2019/9/main/command">
                <pc:docMk/>
                <pc:sldMk cId="0" sldId="274"/>
                <pc2:cmMk id="{47BF383D-3094-4E57-BE5C-2FA2FD1D1438}"/>
              </pc2:cmMkLst>
            </pc226:cmChg>
            <pc226:cmChg xmlns:pc226="http://schemas.microsoft.com/office/powerpoint/2022/06/main/command" chg="add">
              <pc226:chgData name="Coble, Deborah A" userId="S::dcoble@blm.gov::edb799e7-acd2-4d1e-a010-893bd14d0664" providerId="AD" clId="Web-{72DC7373-265A-26EE-BC1C-BC651770C9EB}" dt="2023-09-06T19:01:25.853" v="6"/>
              <pc2:cmMkLst xmlns:pc2="http://schemas.microsoft.com/office/powerpoint/2019/9/main/command">
                <pc:docMk/>
                <pc:sldMk cId="0" sldId="274"/>
                <pc2:cmMk id="{345C2EA8-E7EC-40E5-BC48-3CE5004F11D1}"/>
              </pc2:cmMkLst>
            </pc226:cmChg>
          </p:ext>
        </pc:extLst>
      </pc:sldChg>
      <pc:sldChg chg="addCm">
        <pc:chgData name="Coble, Deborah A" userId="S::dcoble@blm.gov::edb799e7-acd2-4d1e-a010-893bd14d0664" providerId="AD" clId="Web-{72DC7373-265A-26EE-BC1C-BC651770C9EB}" dt="2023-09-06T19:02:08.011" v="7"/>
        <pc:sldMkLst>
          <pc:docMk/>
          <pc:sldMk cId="0" sldId="275"/>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2:08.011" v="7"/>
              <pc2:cmMkLst xmlns:pc2="http://schemas.microsoft.com/office/powerpoint/2019/9/main/command">
                <pc:docMk/>
                <pc:sldMk cId="0" sldId="275"/>
                <pc2:cmMk id="{691DDDAF-CFFF-4E1F-8CEB-28A1D7C04A76}"/>
              </pc2:cmMkLst>
            </pc226:cmChg>
          </p:ext>
        </pc:extLst>
      </pc:sldChg>
      <pc:sldChg chg="addCm">
        <pc:chgData name="Coble, Deborah A" userId="S::dcoble@blm.gov::edb799e7-acd2-4d1e-a010-893bd14d0664" providerId="AD" clId="Web-{72DC7373-265A-26EE-BC1C-BC651770C9EB}" dt="2023-09-06T19:02:33.371" v="8"/>
        <pc:sldMkLst>
          <pc:docMk/>
          <pc:sldMk cId="0" sldId="276"/>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2:33.371" v="8"/>
              <pc2:cmMkLst xmlns:pc2="http://schemas.microsoft.com/office/powerpoint/2019/9/main/command">
                <pc:docMk/>
                <pc:sldMk cId="0" sldId="276"/>
                <pc2:cmMk id="{C6E1E249-A966-405F-822B-79A5DB23FC86}"/>
              </pc2:cmMkLst>
            </pc226:cmChg>
          </p:ext>
        </pc:extLst>
      </pc:sldChg>
      <pc:sldChg chg="addCm">
        <pc:chgData name="Coble, Deborah A" userId="S::dcoble@blm.gov::edb799e7-acd2-4d1e-a010-893bd14d0664" providerId="AD" clId="Web-{72DC7373-265A-26EE-BC1C-BC651770C9EB}" dt="2023-09-06T19:02:54.075" v="9"/>
        <pc:sldMkLst>
          <pc:docMk/>
          <pc:sldMk cId="0" sldId="278"/>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2:54.075" v="9"/>
              <pc2:cmMkLst xmlns:pc2="http://schemas.microsoft.com/office/powerpoint/2019/9/main/command">
                <pc:docMk/>
                <pc:sldMk cId="0" sldId="278"/>
                <pc2:cmMk id="{507D9061-9AE6-43F3-AFC3-8D74712C116D}"/>
              </pc2:cmMkLst>
            </pc226:cmChg>
          </p:ext>
        </pc:extLst>
      </pc:sldChg>
      <pc:sldChg chg="addCm">
        <pc:chgData name="Coble, Deborah A" userId="S::dcoble@blm.gov::edb799e7-acd2-4d1e-a010-893bd14d0664" providerId="AD" clId="Web-{72DC7373-265A-26EE-BC1C-BC651770C9EB}" dt="2023-09-06T19:03:05.044" v="10"/>
        <pc:sldMkLst>
          <pc:docMk/>
          <pc:sldMk cId="0" sldId="279"/>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3:05.044" v="10"/>
              <pc2:cmMkLst xmlns:pc2="http://schemas.microsoft.com/office/powerpoint/2019/9/main/command">
                <pc:docMk/>
                <pc:sldMk cId="0" sldId="279"/>
                <pc2:cmMk id="{71365392-5B0C-403C-AD4C-5059EA449EA9}"/>
              </pc2:cmMkLst>
            </pc226:cmChg>
          </p:ext>
        </pc:extLst>
      </pc:sldChg>
      <pc:sldChg chg="addCm">
        <pc:chgData name="Coble, Deborah A" userId="S::dcoble@blm.gov::edb799e7-acd2-4d1e-a010-893bd14d0664" providerId="AD" clId="Web-{72DC7373-265A-26EE-BC1C-BC651770C9EB}" dt="2023-09-06T19:07:27.958" v="15"/>
        <pc:sldMkLst>
          <pc:docMk/>
          <pc:sldMk cId="0" sldId="281"/>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4:03.452" v="11"/>
              <pc2:cmMkLst xmlns:pc2="http://schemas.microsoft.com/office/powerpoint/2019/9/main/command">
                <pc:docMk/>
                <pc:sldMk cId="0" sldId="281"/>
                <pc2:cmMk id="{D4801B69-F7DC-452A-BDDA-0F282EC4AA59}"/>
              </pc2:cmMkLst>
            </pc226:cmChg>
            <pc226:cmChg xmlns:pc226="http://schemas.microsoft.com/office/powerpoint/2022/06/main/command" chg="add">
              <pc226:chgData name="Coble, Deborah A" userId="S::dcoble@blm.gov::edb799e7-acd2-4d1e-a010-893bd14d0664" providerId="AD" clId="Web-{72DC7373-265A-26EE-BC1C-BC651770C9EB}" dt="2023-09-06T19:07:27.958" v="15"/>
              <pc2:cmMkLst xmlns:pc2="http://schemas.microsoft.com/office/powerpoint/2019/9/main/command">
                <pc:docMk/>
                <pc:sldMk cId="0" sldId="281"/>
                <pc2:cmMk id="{8FE5C17A-7A5F-464B-8C79-81661F40B060}"/>
              </pc2:cmMkLst>
            </pc226:cmChg>
          </p:ext>
        </pc:extLst>
      </pc:sldChg>
      <pc:sldChg chg="addCm">
        <pc:chgData name="Coble, Deborah A" userId="S::dcoble@blm.gov::edb799e7-acd2-4d1e-a010-893bd14d0664" providerId="AD" clId="Web-{72DC7373-265A-26EE-BC1C-BC651770C9EB}" dt="2023-09-06T19:07:34.677" v="16"/>
        <pc:sldMkLst>
          <pc:docMk/>
          <pc:sldMk cId="0" sldId="282"/>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7:34.677" v="16"/>
              <pc2:cmMkLst xmlns:pc2="http://schemas.microsoft.com/office/powerpoint/2019/9/main/command">
                <pc:docMk/>
                <pc:sldMk cId="0" sldId="282"/>
                <pc2:cmMk id="{2519B3AC-C2E5-4A71-A9A4-465353C05E33}"/>
              </pc2:cmMkLst>
            </pc226:cmChg>
          </p:ext>
        </pc:extLst>
      </pc:sldChg>
      <pc:sldChg chg="addCm">
        <pc:chgData name="Coble, Deborah A" userId="S::dcoble@blm.gov::edb799e7-acd2-4d1e-a010-893bd14d0664" providerId="AD" clId="Web-{72DC7373-265A-26EE-BC1C-BC651770C9EB}" dt="2023-09-06T19:07:43.912" v="17"/>
        <pc:sldMkLst>
          <pc:docMk/>
          <pc:sldMk cId="0" sldId="283"/>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7:43.912" v="17"/>
              <pc2:cmMkLst xmlns:pc2="http://schemas.microsoft.com/office/powerpoint/2019/9/main/command">
                <pc:docMk/>
                <pc:sldMk cId="0" sldId="283"/>
                <pc2:cmMk id="{5139D167-2EB9-4237-A303-C54C047F27C0}"/>
              </pc2:cmMkLst>
            </pc226:cmChg>
            <pc226:cmChg xmlns:pc226="http://schemas.microsoft.com/office/powerpoint/2022/06/main/command" chg="add">
              <pc226:chgData name="Coble, Deborah A" userId="S::dcoble@blm.gov::edb799e7-acd2-4d1e-a010-893bd14d0664" providerId="AD" clId="Web-{72DC7373-265A-26EE-BC1C-BC651770C9EB}" dt="2023-09-06T19:07:04.208" v="14"/>
              <pc2:cmMkLst xmlns:pc2="http://schemas.microsoft.com/office/powerpoint/2019/9/main/command">
                <pc:docMk/>
                <pc:sldMk cId="0" sldId="283"/>
                <pc2:cmMk id="{8F60FAA0-41DF-44C0-B92D-302A18F15DAD}"/>
              </pc2:cmMkLst>
            </pc226:cmChg>
          </p:ext>
        </pc:extLst>
      </pc:sldChg>
      <pc:sldChg chg="addCm">
        <pc:chgData name="Coble, Deborah A" userId="S::dcoble@blm.gov::edb799e7-acd2-4d1e-a010-893bd14d0664" providerId="AD" clId="Web-{72DC7373-265A-26EE-BC1C-BC651770C9EB}" dt="2023-09-06T19:07:48.959" v="18"/>
        <pc:sldMkLst>
          <pc:docMk/>
          <pc:sldMk cId="0" sldId="284"/>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7:48.959" v="18"/>
              <pc2:cmMkLst xmlns:pc2="http://schemas.microsoft.com/office/powerpoint/2019/9/main/command">
                <pc:docMk/>
                <pc:sldMk cId="0" sldId="284"/>
                <pc2:cmMk id="{9A9F5D5B-560C-4DAD-A4DD-8C4A6DE2DD5A}"/>
              </pc2:cmMkLst>
            </pc226:cmChg>
          </p:ext>
        </pc:extLst>
      </pc:sldChg>
      <pc:sldChg chg="addCm">
        <pc:chgData name="Coble, Deborah A" userId="S::dcoble@blm.gov::edb799e7-acd2-4d1e-a010-893bd14d0664" providerId="AD" clId="Web-{72DC7373-265A-26EE-BC1C-BC651770C9EB}" dt="2023-09-06T19:08:18.007" v="19"/>
        <pc:sldMkLst>
          <pc:docMk/>
          <pc:sldMk cId="0" sldId="285"/>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8:18.007" v="19"/>
              <pc2:cmMkLst xmlns:pc2="http://schemas.microsoft.com/office/powerpoint/2019/9/main/command">
                <pc:docMk/>
                <pc:sldMk cId="0" sldId="285"/>
                <pc2:cmMk id="{DAB4324E-740D-44DB-9A44-2EA6F9FF87F3}"/>
              </pc2:cmMkLst>
            </pc226:cmChg>
          </p:ext>
        </pc:extLst>
      </pc:sldChg>
      <pc:sldChg chg="addCm">
        <pc:chgData name="Coble, Deborah A" userId="S::dcoble@blm.gov::edb799e7-acd2-4d1e-a010-893bd14d0664" providerId="AD" clId="Web-{72DC7373-265A-26EE-BC1C-BC651770C9EB}" dt="2023-09-06T19:08:29.445" v="20"/>
        <pc:sldMkLst>
          <pc:docMk/>
          <pc:sldMk cId="0" sldId="286"/>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8:29.445" v="20"/>
              <pc2:cmMkLst xmlns:pc2="http://schemas.microsoft.com/office/powerpoint/2019/9/main/command">
                <pc:docMk/>
                <pc:sldMk cId="0" sldId="286"/>
                <pc2:cmMk id="{C1A9C561-1884-45FC-93AF-107E97A23976}"/>
              </pc2:cmMkLst>
            </pc226:cmChg>
          </p:ext>
        </pc:extLst>
      </pc:sldChg>
      <pc:sldChg chg="addCm">
        <pc:chgData name="Coble, Deborah A" userId="S::dcoble@blm.gov::edb799e7-acd2-4d1e-a010-893bd14d0664" providerId="AD" clId="Web-{72DC7373-265A-26EE-BC1C-BC651770C9EB}" dt="2023-09-06T19:09:27.181" v="21"/>
        <pc:sldMkLst>
          <pc:docMk/>
          <pc:sldMk cId="0" sldId="287"/>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09:27.181" v="21"/>
              <pc2:cmMkLst xmlns:pc2="http://schemas.microsoft.com/office/powerpoint/2019/9/main/command">
                <pc:docMk/>
                <pc:sldMk cId="0" sldId="287"/>
                <pc2:cmMk id="{23B6560A-A7E9-49D1-957A-26631D10F8D5}"/>
              </pc2:cmMkLst>
            </pc226:cmChg>
          </p:ext>
        </pc:extLst>
      </pc:sldChg>
      <pc:sldChg chg="addCm">
        <pc:chgData name="Coble, Deborah A" userId="S::dcoble@blm.gov::edb799e7-acd2-4d1e-a010-893bd14d0664" providerId="AD" clId="Web-{72DC7373-265A-26EE-BC1C-BC651770C9EB}" dt="2023-09-06T19:10:54.840" v="22"/>
        <pc:sldMkLst>
          <pc:docMk/>
          <pc:sldMk cId="0" sldId="288"/>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10:54.840" v="22"/>
              <pc2:cmMkLst xmlns:pc2="http://schemas.microsoft.com/office/powerpoint/2019/9/main/command">
                <pc:docMk/>
                <pc:sldMk cId="0" sldId="288"/>
                <pc2:cmMk id="{D78752F9-510E-43A6-BA67-C2108AE3D083}"/>
              </pc2:cmMkLst>
            </pc226:cmChg>
          </p:ext>
        </pc:extLst>
      </pc:sldChg>
      <pc:sldChg chg="addCm">
        <pc:chgData name="Coble, Deborah A" userId="S::dcoble@blm.gov::edb799e7-acd2-4d1e-a010-893bd14d0664" providerId="AD" clId="Web-{72DC7373-265A-26EE-BC1C-BC651770C9EB}" dt="2023-09-06T19:11:15.544" v="23"/>
        <pc:sldMkLst>
          <pc:docMk/>
          <pc:sldMk cId="0" sldId="289"/>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11:15.544" v="23"/>
              <pc2:cmMkLst xmlns:pc2="http://schemas.microsoft.com/office/powerpoint/2019/9/main/command">
                <pc:docMk/>
                <pc:sldMk cId="0" sldId="289"/>
                <pc2:cmMk id="{7A4D442E-E488-48AB-A361-39B7A6A327A3}"/>
              </pc2:cmMkLst>
            </pc226:cmChg>
          </p:ext>
        </pc:extLst>
      </pc:sldChg>
      <pc:sldChg chg="addCm">
        <pc:chgData name="Coble, Deborah A" userId="S::dcoble@blm.gov::edb799e7-acd2-4d1e-a010-893bd14d0664" providerId="AD" clId="Web-{72DC7373-265A-26EE-BC1C-BC651770C9EB}" dt="2023-09-06T19:11:32.154" v="24"/>
        <pc:sldMkLst>
          <pc:docMk/>
          <pc:sldMk cId="0" sldId="290"/>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11:32.154" v="24"/>
              <pc2:cmMkLst xmlns:pc2="http://schemas.microsoft.com/office/powerpoint/2019/9/main/command">
                <pc:docMk/>
                <pc:sldMk cId="0" sldId="290"/>
                <pc2:cmMk id="{EFB2B636-B71E-48EB-B03F-2CE33D6EAB1A}"/>
              </pc2:cmMkLst>
            </pc226:cmChg>
          </p:ext>
        </pc:extLst>
      </pc:sldChg>
      <pc:sldChg chg="addCm">
        <pc:chgData name="Coble, Deborah A" userId="S::dcoble@blm.gov::edb799e7-acd2-4d1e-a010-893bd14d0664" providerId="AD" clId="Web-{72DC7373-265A-26EE-BC1C-BC651770C9EB}" dt="2023-09-06T19:11:46.076" v="25"/>
        <pc:sldMkLst>
          <pc:docMk/>
          <pc:sldMk cId="0" sldId="291"/>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11:46.076" v="25"/>
              <pc2:cmMkLst xmlns:pc2="http://schemas.microsoft.com/office/powerpoint/2019/9/main/command">
                <pc:docMk/>
                <pc:sldMk cId="0" sldId="291"/>
                <pc2:cmMk id="{80E792AC-D5AD-4216-970F-DB224C4E16F9}"/>
              </pc2:cmMkLst>
            </pc226:cmChg>
          </p:ext>
        </pc:extLst>
      </pc:sldChg>
      <pc:sldChg chg="addCm">
        <pc:chgData name="Coble, Deborah A" userId="S::dcoble@blm.gov::edb799e7-acd2-4d1e-a010-893bd14d0664" providerId="AD" clId="Web-{72DC7373-265A-26EE-BC1C-BC651770C9EB}" dt="2023-09-06T19:11:55.717" v="26"/>
        <pc:sldMkLst>
          <pc:docMk/>
          <pc:sldMk cId="0" sldId="292"/>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11:55.717" v="26"/>
              <pc2:cmMkLst xmlns:pc2="http://schemas.microsoft.com/office/powerpoint/2019/9/main/command">
                <pc:docMk/>
                <pc:sldMk cId="0" sldId="292"/>
                <pc2:cmMk id="{EB18C449-3705-4A7C-8124-D9C50F1F5A5C}"/>
              </pc2:cmMkLst>
            </pc226:cmChg>
          </p:ext>
        </pc:extLst>
      </pc:sldChg>
      <pc:sldChg chg="addCm">
        <pc:chgData name="Coble, Deborah A" userId="S::dcoble@blm.gov::edb799e7-acd2-4d1e-a010-893bd14d0664" providerId="AD" clId="Web-{72DC7373-265A-26EE-BC1C-BC651770C9EB}" dt="2023-09-06T19:12:07.686" v="27"/>
        <pc:sldMkLst>
          <pc:docMk/>
          <pc:sldMk cId="0" sldId="293"/>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12:07.686" v="27"/>
              <pc2:cmMkLst xmlns:pc2="http://schemas.microsoft.com/office/powerpoint/2019/9/main/command">
                <pc:docMk/>
                <pc:sldMk cId="0" sldId="293"/>
                <pc2:cmMk id="{6EE975BF-8C6E-408A-90C8-254E929DB302}"/>
              </pc2:cmMkLst>
            </pc226:cmChg>
          </p:ext>
        </pc:extLst>
      </pc:sldChg>
      <pc:sldChg chg="addCm">
        <pc:chgData name="Coble, Deborah A" userId="S::dcoble@blm.gov::edb799e7-acd2-4d1e-a010-893bd14d0664" providerId="AD" clId="Web-{72DC7373-265A-26EE-BC1C-BC651770C9EB}" dt="2023-09-06T19:12:26.046" v="28"/>
        <pc:sldMkLst>
          <pc:docMk/>
          <pc:sldMk cId="0" sldId="294"/>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12:26.046" v="28"/>
              <pc2:cmMkLst xmlns:pc2="http://schemas.microsoft.com/office/powerpoint/2019/9/main/command">
                <pc:docMk/>
                <pc:sldMk cId="0" sldId="294"/>
                <pc2:cmMk id="{C5F09853-47B4-4922-92F7-10A9A67C9F19}"/>
              </pc2:cmMkLst>
            </pc226:cmChg>
          </p:ext>
        </pc:extLst>
      </pc:sldChg>
      <pc:sldChg chg="addCm">
        <pc:chgData name="Coble, Deborah A" userId="S::dcoble@blm.gov::edb799e7-acd2-4d1e-a010-893bd14d0664" providerId="AD" clId="Web-{72DC7373-265A-26EE-BC1C-BC651770C9EB}" dt="2023-09-06T19:12:46.781" v="29"/>
        <pc:sldMkLst>
          <pc:docMk/>
          <pc:sldMk cId="0" sldId="296"/>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12:46.781" v="29"/>
              <pc2:cmMkLst xmlns:pc2="http://schemas.microsoft.com/office/powerpoint/2019/9/main/command">
                <pc:docMk/>
                <pc:sldMk cId="0" sldId="296"/>
                <pc2:cmMk id="{D313C95E-0924-47DC-B8AC-9723BFACA339}"/>
              </pc2:cmMkLst>
            </pc226:cmChg>
          </p:ext>
        </pc:extLst>
      </pc:sldChg>
      <pc:sldChg chg="addCm">
        <pc:chgData name="Coble, Deborah A" userId="S::dcoble@blm.gov::edb799e7-acd2-4d1e-a010-893bd14d0664" providerId="AD" clId="Web-{72DC7373-265A-26EE-BC1C-BC651770C9EB}" dt="2023-09-06T19:13:01.828" v="30"/>
        <pc:sldMkLst>
          <pc:docMk/>
          <pc:sldMk cId="0" sldId="297"/>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2DC7373-265A-26EE-BC1C-BC651770C9EB}" dt="2023-09-06T19:13:01.828" v="30"/>
              <pc2:cmMkLst xmlns:pc2="http://schemas.microsoft.com/office/powerpoint/2019/9/main/command">
                <pc:docMk/>
                <pc:sldMk cId="0" sldId="297"/>
                <pc2:cmMk id="{5CBD8521-817A-4345-A1CA-4C24FB0C8F56}"/>
              </pc2:cmMkLst>
            </pc226:cmChg>
          </p:ext>
        </pc:extLst>
      </pc:sldChg>
    </pc:docChg>
  </pc:docChgLst>
  <pc:docChgLst>
    <pc:chgData name="Runde, Anne (Annie)" userId="S::arunde@blm.gov::60f02010-108e-4de9-86cc-4c89fe4bec0e" providerId="AD" clId="Web-{7F32908A-8DA2-3478-B2FE-FCCEC1DCB3BD}"/>
    <pc:docChg chg="modSld">
      <pc:chgData name="Runde, Anne (Annie)" userId="S::arunde@blm.gov::60f02010-108e-4de9-86cc-4c89fe4bec0e" providerId="AD" clId="Web-{7F32908A-8DA2-3478-B2FE-FCCEC1DCB3BD}" dt="2023-10-19T16:54:29.624" v="1" actId="14100"/>
      <pc:docMkLst>
        <pc:docMk/>
      </pc:docMkLst>
      <pc:sldChg chg="modSp">
        <pc:chgData name="Runde, Anne (Annie)" userId="S::arunde@blm.gov::60f02010-108e-4de9-86cc-4c89fe4bec0e" providerId="AD" clId="Web-{7F32908A-8DA2-3478-B2FE-FCCEC1DCB3BD}" dt="2023-10-19T16:54:03.264" v="0" actId="1076"/>
        <pc:sldMkLst>
          <pc:docMk/>
          <pc:sldMk cId="0" sldId="266"/>
        </pc:sldMkLst>
        <pc:spChg chg="mod">
          <ac:chgData name="Runde, Anne (Annie)" userId="S::arunde@blm.gov::60f02010-108e-4de9-86cc-4c89fe4bec0e" providerId="AD" clId="Web-{7F32908A-8DA2-3478-B2FE-FCCEC1DCB3BD}" dt="2023-10-19T16:54:03.264" v="0" actId="1076"/>
          <ac:spMkLst>
            <pc:docMk/>
            <pc:sldMk cId="0" sldId="266"/>
            <ac:spMk id="204" creationId="{00000000-0000-0000-0000-000000000000}"/>
          </ac:spMkLst>
        </pc:spChg>
      </pc:sldChg>
      <pc:sldChg chg="modSp">
        <pc:chgData name="Runde, Anne (Annie)" userId="S::arunde@blm.gov::60f02010-108e-4de9-86cc-4c89fe4bec0e" providerId="AD" clId="Web-{7F32908A-8DA2-3478-B2FE-FCCEC1DCB3BD}" dt="2023-10-19T16:54:29.624" v="1" actId="14100"/>
        <pc:sldMkLst>
          <pc:docMk/>
          <pc:sldMk cId="0" sldId="275"/>
        </pc:sldMkLst>
        <pc:spChg chg="mod">
          <ac:chgData name="Runde, Anne (Annie)" userId="S::arunde@blm.gov::60f02010-108e-4de9-86cc-4c89fe4bec0e" providerId="AD" clId="Web-{7F32908A-8DA2-3478-B2FE-FCCEC1DCB3BD}" dt="2023-10-19T16:54:29.624" v="1" actId="14100"/>
          <ac:spMkLst>
            <pc:docMk/>
            <pc:sldMk cId="0" sldId="275"/>
            <ac:spMk id="10" creationId="{AE16EFC5-0137-4D36-942C-252F02A0CF87}"/>
          </ac:spMkLst>
        </pc:spChg>
      </pc:sldChg>
    </pc:docChg>
  </pc:docChgLst>
  <pc:docChgLst>
    <pc:chgData name="Runde, Anne (Annie)" userId="S::arunde@blm.gov::60f02010-108e-4de9-86cc-4c89fe4bec0e" providerId="AD" clId="Web-{8A432DAD-3C03-618D-D3F6-9C9D69C5C946}"/>
    <pc:docChg chg="">
      <pc:chgData name="Runde, Anne (Annie)" userId="S::arunde@blm.gov::60f02010-108e-4de9-86cc-4c89fe4bec0e" providerId="AD" clId="Web-{8A432DAD-3C03-618D-D3F6-9C9D69C5C946}" dt="2024-03-28T16:40:08.971" v="1"/>
      <pc:docMkLst>
        <pc:docMk/>
      </pc:docMkLst>
      <pc:sldChg chg="delCm">
        <pc:chgData name="Runde, Anne (Annie)" userId="S::arunde@blm.gov::60f02010-108e-4de9-86cc-4c89fe4bec0e" providerId="AD" clId="Web-{8A432DAD-3C03-618D-D3F6-9C9D69C5C946}" dt="2024-03-28T16:40:08.971" v="1"/>
        <pc:sldMkLst>
          <pc:docMk/>
          <pc:sldMk cId="0" sldId="256"/>
        </pc:sldMkLst>
        <pc:extLst>
          <p:ext xmlns:p="http://schemas.openxmlformats.org/presentationml/2006/main" uri="{D6D511B9-2390-475A-947B-AFAB55BFBCF1}">
            <pc226:cmChg xmlns:pc226="http://schemas.microsoft.com/office/powerpoint/2022/06/main/command" chg="del">
              <pc226:chgData name="Runde, Anne (Annie)" userId="S::arunde@blm.gov::60f02010-108e-4de9-86cc-4c89fe4bec0e" providerId="AD" clId="Web-{8A432DAD-3C03-618D-D3F6-9C9D69C5C946}" dt="2024-03-28T16:40:08.971" v="1"/>
              <pc2:cmMkLst xmlns:pc2="http://schemas.microsoft.com/office/powerpoint/2019/9/main/command">
                <pc:docMk/>
                <pc:sldMk cId="0" sldId="256"/>
                <pc2:cmMk id="{03389B7E-E320-47CF-BC64-2C0FC160576C}"/>
              </pc2:cmMkLst>
            </pc226:cmChg>
            <pc226:cmChg xmlns:pc226="http://schemas.microsoft.com/office/powerpoint/2022/06/main/command" chg="del">
              <pc226:chgData name="Runde, Anne (Annie)" userId="S::arunde@blm.gov::60f02010-108e-4de9-86cc-4c89fe4bec0e" providerId="AD" clId="Web-{8A432DAD-3C03-618D-D3F6-9C9D69C5C946}" dt="2024-03-28T16:40:08.830" v="0"/>
              <pc2:cmMkLst xmlns:pc2="http://schemas.microsoft.com/office/powerpoint/2019/9/main/command">
                <pc:docMk/>
                <pc:sldMk cId="0" sldId="256"/>
                <pc2:cmMk id="{E0D984B3-100F-462D-AD2F-627B687D48E0}"/>
              </pc2:cmMkLst>
            </pc226:cmChg>
          </p:ext>
        </pc:extLst>
      </pc:sldChg>
    </pc:docChg>
  </pc:docChgLst>
  <pc:docChgLst>
    <pc:chgData name="Draper-Reich, Maia A" userId="47300390-9ae8-4738-8104-ee18b459c87c" providerId="ADAL" clId="{ACF73DC1-F3A2-45E6-A804-3B61FFFA0B16}"/>
    <pc:docChg chg="undo custSel modSld">
      <pc:chgData name="Draper-Reich, Maia A" userId="47300390-9ae8-4738-8104-ee18b459c87c" providerId="ADAL" clId="{ACF73DC1-F3A2-45E6-A804-3B61FFFA0B16}" dt="2021-08-26T00:13:36.176" v="4" actId="14100"/>
      <pc:docMkLst>
        <pc:docMk/>
      </pc:docMkLst>
      <pc:sldChg chg="modSp mod">
        <pc:chgData name="Draper-Reich, Maia A" userId="47300390-9ae8-4738-8104-ee18b459c87c" providerId="ADAL" clId="{ACF73DC1-F3A2-45E6-A804-3B61FFFA0B16}" dt="2021-08-26T00:12:36.801" v="1" actId="552"/>
        <pc:sldMkLst>
          <pc:docMk/>
          <pc:sldMk cId="0" sldId="256"/>
        </pc:sldMkLst>
        <pc:spChg chg="mod">
          <ac:chgData name="Draper-Reich, Maia A" userId="47300390-9ae8-4738-8104-ee18b459c87c" providerId="ADAL" clId="{ACF73DC1-F3A2-45E6-A804-3B61FFFA0B16}" dt="2021-08-26T00:12:36.801" v="1" actId="552"/>
          <ac:spMkLst>
            <pc:docMk/>
            <pc:sldMk cId="0" sldId="256"/>
            <ac:spMk id="2" creationId="{8B269209-E607-44FC-91F6-91A50BEC394D}"/>
          </ac:spMkLst>
        </pc:spChg>
        <pc:spChg chg="mod">
          <ac:chgData name="Draper-Reich, Maia A" userId="47300390-9ae8-4738-8104-ee18b459c87c" providerId="ADAL" clId="{ACF73DC1-F3A2-45E6-A804-3B61FFFA0B16}" dt="2021-08-26T00:12:36.801" v="1" actId="552"/>
          <ac:spMkLst>
            <pc:docMk/>
            <pc:sldMk cId="0" sldId="256"/>
            <ac:spMk id="59" creationId="{00000000-0000-0000-0000-000000000000}"/>
          </ac:spMkLst>
        </pc:spChg>
      </pc:sldChg>
      <pc:sldChg chg="modSp mod">
        <pc:chgData name="Draper-Reich, Maia A" userId="47300390-9ae8-4738-8104-ee18b459c87c" providerId="ADAL" clId="{ACF73DC1-F3A2-45E6-A804-3B61FFFA0B16}" dt="2021-08-26T00:12:50.617" v="2" actId="1076"/>
        <pc:sldMkLst>
          <pc:docMk/>
          <pc:sldMk cId="0" sldId="260"/>
        </pc:sldMkLst>
        <pc:spChg chg="mod">
          <ac:chgData name="Draper-Reich, Maia A" userId="47300390-9ae8-4738-8104-ee18b459c87c" providerId="ADAL" clId="{ACF73DC1-F3A2-45E6-A804-3B61FFFA0B16}" dt="2021-08-26T00:12:50.617" v="2" actId="1076"/>
          <ac:spMkLst>
            <pc:docMk/>
            <pc:sldMk cId="0" sldId="260"/>
            <ac:spMk id="2" creationId="{158A9025-EF67-4FA9-9EDD-B16DA4CAD652}"/>
          </ac:spMkLst>
        </pc:spChg>
      </pc:sldChg>
      <pc:sldChg chg="modSp mod">
        <pc:chgData name="Draper-Reich, Maia A" userId="47300390-9ae8-4738-8104-ee18b459c87c" providerId="ADAL" clId="{ACF73DC1-F3A2-45E6-A804-3B61FFFA0B16}" dt="2021-08-26T00:13:36.176" v="4" actId="14100"/>
        <pc:sldMkLst>
          <pc:docMk/>
          <pc:sldMk cId="0" sldId="272"/>
        </pc:sldMkLst>
        <pc:spChg chg="mod">
          <ac:chgData name="Draper-Reich, Maia A" userId="47300390-9ae8-4738-8104-ee18b459c87c" providerId="ADAL" clId="{ACF73DC1-F3A2-45E6-A804-3B61FFFA0B16}" dt="2021-08-26T00:13:36.176" v="4" actId="14100"/>
          <ac:spMkLst>
            <pc:docMk/>
            <pc:sldMk cId="0" sldId="272"/>
            <ac:spMk id="3" creationId="{9E49C7F5-1B7C-49FB-B18E-73DEBCEE0D14}"/>
          </ac:spMkLst>
        </pc:spChg>
      </pc:sldChg>
    </pc:docChg>
  </pc:docChgLst>
  <pc:docChgLst>
    <pc:chgData name="Janson, Brian D" userId="17869c82-e820-4f0b-9ef4-6bb812314540" providerId="ADAL" clId="{AB993AA6-9E3A-4DD1-80A5-6C99E5C8ACA6}"/>
    <pc:docChg chg="undo custSel delSld modSld">
      <pc:chgData name="Janson, Brian D" userId="17869c82-e820-4f0b-9ef4-6bb812314540" providerId="ADAL" clId="{AB993AA6-9E3A-4DD1-80A5-6C99E5C8ACA6}" dt="2022-11-28T20:51:33.619" v="267" actId="14100"/>
      <pc:docMkLst>
        <pc:docMk/>
      </pc:docMkLst>
      <pc:sldChg chg="modSp mod">
        <pc:chgData name="Janson, Brian D" userId="17869c82-e820-4f0b-9ef4-6bb812314540" providerId="ADAL" clId="{AB993AA6-9E3A-4DD1-80A5-6C99E5C8ACA6}" dt="2022-11-28T20:44:43.965" v="174" actId="6549"/>
        <pc:sldMkLst>
          <pc:docMk/>
          <pc:sldMk cId="0" sldId="256"/>
        </pc:sldMkLst>
        <pc:spChg chg="mod">
          <ac:chgData name="Janson, Brian D" userId="17869c82-e820-4f0b-9ef4-6bb812314540" providerId="ADAL" clId="{AB993AA6-9E3A-4DD1-80A5-6C99E5C8ACA6}" dt="2022-11-28T20:44:43.965" v="174" actId="6549"/>
          <ac:spMkLst>
            <pc:docMk/>
            <pc:sldMk cId="0" sldId="256"/>
            <ac:spMk id="66" creationId="{00000000-0000-0000-0000-000000000000}"/>
          </ac:spMkLst>
        </pc:spChg>
      </pc:sldChg>
      <pc:sldChg chg="modSp mod">
        <pc:chgData name="Janson, Brian D" userId="17869c82-e820-4f0b-9ef4-6bb812314540" providerId="ADAL" clId="{AB993AA6-9E3A-4DD1-80A5-6C99E5C8ACA6}" dt="2022-11-28T20:45:06.971" v="179" actId="6549"/>
        <pc:sldMkLst>
          <pc:docMk/>
          <pc:sldMk cId="0" sldId="259"/>
        </pc:sldMkLst>
        <pc:spChg chg="mod">
          <ac:chgData name="Janson, Brian D" userId="17869c82-e820-4f0b-9ef4-6bb812314540" providerId="ADAL" clId="{AB993AA6-9E3A-4DD1-80A5-6C99E5C8ACA6}" dt="2022-11-28T20:44:56.197" v="176" actId="207"/>
          <ac:spMkLst>
            <pc:docMk/>
            <pc:sldMk cId="0" sldId="259"/>
            <ac:spMk id="3" creationId="{1A6BDDCF-6D53-4EB5-BE91-BB698DA431F5}"/>
          </ac:spMkLst>
        </pc:spChg>
        <pc:spChg chg="mod">
          <ac:chgData name="Janson, Brian D" userId="17869c82-e820-4f0b-9ef4-6bb812314540" providerId="ADAL" clId="{AB993AA6-9E3A-4DD1-80A5-6C99E5C8ACA6}" dt="2022-11-28T20:45:06.971" v="179" actId="6549"/>
          <ac:spMkLst>
            <pc:docMk/>
            <pc:sldMk cId="0" sldId="259"/>
            <ac:spMk id="106" creationId="{00000000-0000-0000-0000-000000000000}"/>
          </ac:spMkLst>
        </pc:spChg>
      </pc:sldChg>
      <pc:sldChg chg="addSp delSp modSp mod">
        <pc:chgData name="Janson, Brian D" userId="17869c82-e820-4f0b-9ef4-6bb812314540" providerId="ADAL" clId="{AB993AA6-9E3A-4DD1-80A5-6C99E5C8ACA6}" dt="2022-11-28T20:45:31.963" v="187" actId="6549"/>
        <pc:sldMkLst>
          <pc:docMk/>
          <pc:sldMk cId="0" sldId="260"/>
        </pc:sldMkLst>
        <pc:spChg chg="add mod">
          <ac:chgData name="Janson, Brian D" userId="17869c82-e820-4f0b-9ef4-6bb812314540" providerId="ADAL" clId="{AB993AA6-9E3A-4DD1-80A5-6C99E5C8ACA6}" dt="2022-11-28T20:45:18.188" v="182" actId="6549"/>
          <ac:spMkLst>
            <pc:docMk/>
            <pc:sldMk cId="0" sldId="260"/>
            <ac:spMk id="5" creationId="{AFF5EDE7-900A-CE4C-149C-FCC4BB62507C}"/>
          </ac:spMkLst>
        </pc:spChg>
        <pc:spChg chg="del">
          <ac:chgData name="Janson, Brian D" userId="17869c82-e820-4f0b-9ef4-6bb812314540" providerId="ADAL" clId="{AB993AA6-9E3A-4DD1-80A5-6C99E5C8ACA6}" dt="2022-11-22T22:59:32.051" v="107" actId="478"/>
          <ac:spMkLst>
            <pc:docMk/>
            <pc:sldMk cId="0" sldId="260"/>
            <ac:spMk id="120" creationId="{00000000-0000-0000-0000-000000000000}"/>
          </ac:spMkLst>
        </pc:spChg>
        <pc:spChg chg="mod">
          <ac:chgData name="Janson, Brian D" userId="17869c82-e820-4f0b-9ef4-6bb812314540" providerId="ADAL" clId="{AB993AA6-9E3A-4DD1-80A5-6C99E5C8ACA6}" dt="2022-11-28T20:45:31.963" v="187" actId="6549"/>
          <ac:spMkLst>
            <pc:docMk/>
            <pc:sldMk cId="0" sldId="260"/>
            <ac:spMk id="122" creationId="{00000000-0000-0000-0000-000000000000}"/>
          </ac:spMkLst>
        </pc:spChg>
        <pc:picChg chg="add mod">
          <ac:chgData name="Janson, Brian D" userId="17869c82-e820-4f0b-9ef4-6bb812314540" providerId="ADAL" clId="{AB993AA6-9E3A-4DD1-80A5-6C99E5C8ACA6}" dt="2022-11-22T22:59:45.506" v="111" actId="1076"/>
          <ac:picMkLst>
            <pc:docMk/>
            <pc:sldMk cId="0" sldId="260"/>
            <ac:picMk id="3" creationId="{C658ACEF-8896-527D-7C67-17D6E1B03C67}"/>
          </ac:picMkLst>
        </pc:picChg>
        <pc:picChg chg="del">
          <ac:chgData name="Janson, Brian D" userId="17869c82-e820-4f0b-9ef4-6bb812314540" providerId="ADAL" clId="{AB993AA6-9E3A-4DD1-80A5-6C99E5C8ACA6}" dt="2022-11-22T22:59:29.762" v="106" actId="478"/>
          <ac:picMkLst>
            <pc:docMk/>
            <pc:sldMk cId="0" sldId="260"/>
            <ac:picMk id="4" creationId="{D8B6AE58-A5A7-4C7B-9E79-01D8BFDCAA37}"/>
          </ac:picMkLst>
        </pc:picChg>
        <pc:picChg chg="mod">
          <ac:chgData name="Janson, Brian D" userId="17869c82-e820-4f0b-9ef4-6bb812314540" providerId="ADAL" clId="{AB993AA6-9E3A-4DD1-80A5-6C99E5C8ACA6}" dt="2022-11-22T22:59:48.746" v="112" actId="14100"/>
          <ac:picMkLst>
            <pc:docMk/>
            <pc:sldMk cId="0" sldId="260"/>
            <ac:picMk id="121" creationId="{00000000-0000-0000-0000-000000000000}"/>
          </ac:picMkLst>
        </pc:picChg>
      </pc:sldChg>
      <pc:sldChg chg="addSp delSp modSp mod">
        <pc:chgData name="Janson, Brian D" userId="17869c82-e820-4f0b-9ef4-6bb812314540" providerId="ADAL" clId="{AB993AA6-9E3A-4DD1-80A5-6C99E5C8ACA6}" dt="2022-11-28T20:46:12.235" v="192" actId="6549"/>
        <pc:sldMkLst>
          <pc:docMk/>
          <pc:sldMk cId="0" sldId="261"/>
        </pc:sldMkLst>
        <pc:spChg chg="add mod">
          <ac:chgData name="Janson, Brian D" userId="17869c82-e820-4f0b-9ef4-6bb812314540" providerId="ADAL" clId="{AB993AA6-9E3A-4DD1-80A5-6C99E5C8ACA6}" dt="2022-11-28T20:46:12.235" v="192" actId="6549"/>
          <ac:spMkLst>
            <pc:docMk/>
            <pc:sldMk cId="0" sldId="261"/>
            <ac:spMk id="2" creationId="{C0B56DD0-94FB-D0BB-15EA-DA597BFC5DBB}"/>
          </ac:spMkLst>
        </pc:spChg>
        <pc:spChg chg="add mod">
          <ac:chgData name="Janson, Brian D" userId="17869c82-e820-4f0b-9ef4-6bb812314540" providerId="ADAL" clId="{AB993AA6-9E3A-4DD1-80A5-6C99E5C8ACA6}" dt="2022-11-22T23:01:01.194" v="117" actId="1076"/>
          <ac:spMkLst>
            <pc:docMk/>
            <pc:sldMk cId="0" sldId="261"/>
            <ac:spMk id="3" creationId="{D7E08DDF-2BF2-C151-2BA9-E97DCC9556C6}"/>
          </ac:spMkLst>
        </pc:spChg>
        <pc:spChg chg="mod">
          <ac:chgData name="Janson, Brian D" userId="17869c82-e820-4f0b-9ef4-6bb812314540" providerId="ADAL" clId="{AB993AA6-9E3A-4DD1-80A5-6C99E5C8ACA6}" dt="2022-11-22T22:55:58.774" v="33" actId="20577"/>
          <ac:spMkLst>
            <pc:docMk/>
            <pc:sldMk cId="0" sldId="261"/>
            <ac:spMk id="4" creationId="{FCFC1F12-6AC0-4E72-AB84-37ABC00B0230}"/>
          </ac:spMkLst>
        </pc:spChg>
        <pc:spChg chg="del">
          <ac:chgData name="Janson, Brian D" userId="17869c82-e820-4f0b-9ef4-6bb812314540" providerId="ADAL" clId="{AB993AA6-9E3A-4DD1-80A5-6C99E5C8ACA6}" dt="2022-11-22T22:56:05.139" v="35" actId="478"/>
          <ac:spMkLst>
            <pc:docMk/>
            <pc:sldMk cId="0" sldId="261"/>
            <ac:spMk id="18" creationId="{701D71A6-EC02-4A55-8B24-769CE1361B88}"/>
          </ac:spMkLst>
        </pc:spChg>
        <pc:spChg chg="mod">
          <ac:chgData name="Janson, Brian D" userId="17869c82-e820-4f0b-9ef4-6bb812314540" providerId="ADAL" clId="{AB993AA6-9E3A-4DD1-80A5-6C99E5C8ACA6}" dt="2022-11-22T22:58:11.603" v="86" actId="20577"/>
          <ac:spMkLst>
            <pc:docMk/>
            <pc:sldMk cId="0" sldId="261"/>
            <ac:spMk id="135" creationId="{00000000-0000-0000-0000-000000000000}"/>
          </ac:spMkLst>
        </pc:spChg>
        <pc:spChg chg="del mod">
          <ac:chgData name="Janson, Brian D" userId="17869c82-e820-4f0b-9ef4-6bb812314540" providerId="ADAL" clId="{AB993AA6-9E3A-4DD1-80A5-6C99E5C8ACA6}" dt="2022-11-22T22:54:21.204" v="2" actId="478"/>
          <ac:spMkLst>
            <pc:docMk/>
            <pc:sldMk cId="0" sldId="261"/>
            <ac:spMk id="140" creationId="{00000000-0000-0000-0000-000000000000}"/>
          </ac:spMkLst>
        </pc:spChg>
        <pc:picChg chg="del">
          <ac:chgData name="Janson, Brian D" userId="17869c82-e820-4f0b-9ef4-6bb812314540" providerId="ADAL" clId="{AB993AA6-9E3A-4DD1-80A5-6C99E5C8ACA6}" dt="2022-11-22T22:56:03.171" v="34" actId="478"/>
          <ac:picMkLst>
            <pc:docMk/>
            <pc:sldMk cId="0" sldId="261"/>
            <ac:picMk id="17" creationId="{72598E4E-0BDE-4B0C-95C0-837795FDC3ED}"/>
          </ac:picMkLst>
        </pc:picChg>
        <pc:picChg chg="del">
          <ac:chgData name="Janson, Brian D" userId="17869c82-e820-4f0b-9ef4-6bb812314540" providerId="ADAL" clId="{AB993AA6-9E3A-4DD1-80A5-6C99E5C8ACA6}" dt="2022-11-22T22:54:18.361" v="0" actId="478"/>
          <ac:picMkLst>
            <pc:docMk/>
            <pc:sldMk cId="0" sldId="261"/>
            <ac:picMk id="139" creationId="{00000000-0000-0000-0000-000000000000}"/>
          </ac:picMkLst>
        </pc:picChg>
        <pc:picChg chg="add del mod">
          <ac:chgData name="Janson, Brian D" userId="17869c82-e820-4f0b-9ef4-6bb812314540" providerId="ADAL" clId="{AB993AA6-9E3A-4DD1-80A5-6C99E5C8ACA6}" dt="2022-11-22T22:54:43.144" v="6"/>
          <ac:picMkLst>
            <pc:docMk/>
            <pc:sldMk cId="0" sldId="261"/>
            <ac:picMk id="1026" creationId="{28ADBC8F-2CF4-F9E1-BC36-4558D2911656}"/>
          </ac:picMkLst>
        </pc:picChg>
        <pc:picChg chg="add mod">
          <ac:chgData name="Janson, Brian D" userId="17869c82-e820-4f0b-9ef4-6bb812314540" providerId="ADAL" clId="{AB993AA6-9E3A-4DD1-80A5-6C99E5C8ACA6}" dt="2022-11-22T23:00:56.889" v="116" actId="14100"/>
          <ac:picMkLst>
            <pc:docMk/>
            <pc:sldMk cId="0" sldId="261"/>
            <ac:picMk id="1028" creationId="{62037EE9-8238-472D-C816-E05179228ED9}"/>
          </ac:picMkLst>
        </pc:picChg>
        <pc:picChg chg="add mod">
          <ac:chgData name="Janson, Brian D" userId="17869c82-e820-4f0b-9ef4-6bb812314540" providerId="ADAL" clId="{AB993AA6-9E3A-4DD1-80A5-6C99E5C8ACA6}" dt="2022-11-22T22:56:33.994" v="40" actId="1076"/>
          <ac:picMkLst>
            <pc:docMk/>
            <pc:sldMk cId="0" sldId="261"/>
            <ac:picMk id="1030" creationId="{7FB59BCA-37A0-18AD-F21C-5CC6A40B3372}"/>
          </ac:picMkLst>
        </pc:picChg>
      </pc:sldChg>
      <pc:sldChg chg="modSp mod">
        <pc:chgData name="Janson, Brian D" userId="17869c82-e820-4f0b-9ef4-6bb812314540" providerId="ADAL" clId="{AB993AA6-9E3A-4DD1-80A5-6C99E5C8ACA6}" dt="2022-11-28T20:46:56.418" v="205" actId="3626"/>
        <pc:sldMkLst>
          <pc:docMk/>
          <pc:sldMk cId="0" sldId="262"/>
        </pc:sldMkLst>
        <pc:spChg chg="mod">
          <ac:chgData name="Janson, Brian D" userId="17869c82-e820-4f0b-9ef4-6bb812314540" providerId="ADAL" clId="{AB993AA6-9E3A-4DD1-80A5-6C99E5C8ACA6}" dt="2022-11-28T20:46:33.260" v="197" actId="6549"/>
          <ac:spMkLst>
            <pc:docMk/>
            <pc:sldMk cId="0" sldId="262"/>
            <ac:spMk id="156" creationId="{00000000-0000-0000-0000-000000000000}"/>
          </ac:spMkLst>
        </pc:spChg>
        <pc:spChg chg="mod">
          <ac:chgData name="Janson, Brian D" userId="17869c82-e820-4f0b-9ef4-6bb812314540" providerId="ADAL" clId="{AB993AA6-9E3A-4DD1-80A5-6C99E5C8ACA6}" dt="2022-11-28T20:46:56.418" v="205" actId="3626"/>
          <ac:spMkLst>
            <pc:docMk/>
            <pc:sldMk cId="0" sldId="262"/>
            <ac:spMk id="157" creationId="{00000000-0000-0000-0000-000000000000}"/>
          </ac:spMkLst>
        </pc:spChg>
        <pc:spChg chg="mod">
          <ac:chgData name="Janson, Brian D" userId="17869c82-e820-4f0b-9ef4-6bb812314540" providerId="ADAL" clId="{AB993AA6-9E3A-4DD1-80A5-6C99E5C8ACA6}" dt="2022-11-28T20:46:39.163" v="200" actId="6549"/>
          <ac:spMkLst>
            <pc:docMk/>
            <pc:sldMk cId="0" sldId="262"/>
            <ac:spMk id="159" creationId="{00000000-0000-0000-0000-000000000000}"/>
          </ac:spMkLst>
        </pc:spChg>
      </pc:sldChg>
      <pc:sldChg chg="modSp mod">
        <pc:chgData name="Janson, Brian D" userId="17869c82-e820-4f0b-9ef4-6bb812314540" providerId="ADAL" clId="{AB993AA6-9E3A-4DD1-80A5-6C99E5C8ACA6}" dt="2022-11-28T20:48:01.291" v="212" actId="14100"/>
        <pc:sldMkLst>
          <pc:docMk/>
          <pc:sldMk cId="0" sldId="263"/>
        </pc:sldMkLst>
        <pc:spChg chg="mod">
          <ac:chgData name="Janson, Brian D" userId="17869c82-e820-4f0b-9ef4-6bb812314540" providerId="ADAL" clId="{AB993AA6-9E3A-4DD1-80A5-6C99E5C8ACA6}" dt="2022-11-28T20:48:01.291" v="212" actId="14100"/>
          <ac:spMkLst>
            <pc:docMk/>
            <pc:sldMk cId="0" sldId="263"/>
            <ac:spMk id="14" creationId="{D5EDDC53-5530-4DF0-A4F0-DD82A81289D2}"/>
          </ac:spMkLst>
        </pc:spChg>
      </pc:sldChg>
      <pc:sldChg chg="del mod modShow addCm">
        <pc:chgData name="Janson, Brian D" userId="17869c82-e820-4f0b-9ef4-6bb812314540" providerId="ADAL" clId="{AB993AA6-9E3A-4DD1-80A5-6C99E5C8ACA6}" dt="2022-11-28T20:47:25.820" v="206" actId="47"/>
        <pc:sldMkLst>
          <pc:docMk/>
          <pc:sldMk cId="0" sldId="264"/>
        </pc:sldMkLst>
      </pc:sldChg>
      <pc:sldChg chg="modSp mod">
        <pc:chgData name="Janson, Brian D" userId="17869c82-e820-4f0b-9ef4-6bb812314540" providerId="ADAL" clId="{AB993AA6-9E3A-4DD1-80A5-6C99E5C8ACA6}" dt="2022-11-28T20:48:10.365" v="215" actId="6549"/>
        <pc:sldMkLst>
          <pc:docMk/>
          <pc:sldMk cId="0" sldId="265"/>
        </pc:sldMkLst>
        <pc:spChg chg="mod">
          <ac:chgData name="Janson, Brian D" userId="17869c82-e820-4f0b-9ef4-6bb812314540" providerId="ADAL" clId="{AB993AA6-9E3A-4DD1-80A5-6C99E5C8ACA6}" dt="2022-11-28T20:48:10.365" v="215" actId="6549"/>
          <ac:spMkLst>
            <pc:docMk/>
            <pc:sldMk cId="0" sldId="265"/>
            <ac:spMk id="199" creationId="{00000000-0000-0000-0000-000000000000}"/>
          </ac:spMkLst>
        </pc:spChg>
      </pc:sldChg>
      <pc:sldChg chg="modSp mod">
        <pc:chgData name="Janson, Brian D" userId="17869c82-e820-4f0b-9ef4-6bb812314540" providerId="ADAL" clId="{AB993AA6-9E3A-4DD1-80A5-6C99E5C8ACA6}" dt="2022-11-28T20:48:32.526" v="223" actId="20577"/>
        <pc:sldMkLst>
          <pc:docMk/>
          <pc:sldMk cId="0" sldId="266"/>
        </pc:sldMkLst>
        <pc:spChg chg="mod">
          <ac:chgData name="Janson, Brian D" userId="17869c82-e820-4f0b-9ef4-6bb812314540" providerId="ADAL" clId="{AB993AA6-9E3A-4DD1-80A5-6C99E5C8ACA6}" dt="2022-11-28T20:48:32.526" v="223" actId="20577"/>
          <ac:spMkLst>
            <pc:docMk/>
            <pc:sldMk cId="0" sldId="266"/>
            <ac:spMk id="215" creationId="{00000000-0000-0000-0000-000000000000}"/>
          </ac:spMkLst>
        </pc:spChg>
        <pc:spChg chg="mod">
          <ac:chgData name="Janson, Brian D" userId="17869c82-e820-4f0b-9ef4-6bb812314540" providerId="ADAL" clId="{AB993AA6-9E3A-4DD1-80A5-6C99E5C8ACA6}" dt="2022-11-28T20:48:20.349" v="220" actId="6549"/>
          <ac:spMkLst>
            <pc:docMk/>
            <pc:sldMk cId="0" sldId="266"/>
            <ac:spMk id="218" creationId="{00000000-0000-0000-0000-000000000000}"/>
          </ac:spMkLst>
        </pc:spChg>
      </pc:sldChg>
      <pc:sldChg chg="modSp mod">
        <pc:chgData name="Janson, Brian D" userId="17869c82-e820-4f0b-9ef4-6bb812314540" providerId="ADAL" clId="{AB993AA6-9E3A-4DD1-80A5-6C99E5C8ACA6}" dt="2022-11-28T20:48:47.758" v="226" actId="20577"/>
        <pc:sldMkLst>
          <pc:docMk/>
          <pc:sldMk cId="0" sldId="267"/>
        </pc:sldMkLst>
        <pc:spChg chg="mod">
          <ac:chgData name="Janson, Brian D" userId="17869c82-e820-4f0b-9ef4-6bb812314540" providerId="ADAL" clId="{AB993AA6-9E3A-4DD1-80A5-6C99E5C8ACA6}" dt="2022-11-28T20:48:47.758" v="226" actId="20577"/>
          <ac:spMkLst>
            <pc:docMk/>
            <pc:sldMk cId="0" sldId="267"/>
            <ac:spMk id="232" creationId="{00000000-0000-0000-0000-000000000000}"/>
          </ac:spMkLst>
        </pc:spChg>
      </pc:sldChg>
      <pc:sldChg chg="addSp modSp mod">
        <pc:chgData name="Janson, Brian D" userId="17869c82-e820-4f0b-9ef4-6bb812314540" providerId="ADAL" clId="{AB993AA6-9E3A-4DD1-80A5-6C99E5C8ACA6}" dt="2022-11-28T20:49:29.677" v="245" actId="20577"/>
        <pc:sldMkLst>
          <pc:docMk/>
          <pc:sldMk cId="0" sldId="268"/>
        </pc:sldMkLst>
        <pc:spChg chg="add mod">
          <ac:chgData name="Janson, Brian D" userId="17869c82-e820-4f0b-9ef4-6bb812314540" providerId="ADAL" clId="{AB993AA6-9E3A-4DD1-80A5-6C99E5C8ACA6}" dt="2022-11-28T20:49:22.044" v="239" actId="14100"/>
          <ac:spMkLst>
            <pc:docMk/>
            <pc:sldMk cId="0" sldId="268"/>
            <ac:spMk id="3" creationId="{22BEBF05-401E-E0F5-77C3-A1293B5AC35C}"/>
          </ac:spMkLst>
        </pc:spChg>
        <pc:spChg chg="add mod">
          <ac:chgData name="Janson, Brian D" userId="17869c82-e820-4f0b-9ef4-6bb812314540" providerId="ADAL" clId="{AB993AA6-9E3A-4DD1-80A5-6C99E5C8ACA6}" dt="2022-11-28T20:49:11.451" v="232" actId="14100"/>
          <ac:spMkLst>
            <pc:docMk/>
            <pc:sldMk cId="0" sldId="268"/>
            <ac:spMk id="4" creationId="{ED919CD3-6A7C-CCF5-A04E-872619532EB5}"/>
          </ac:spMkLst>
        </pc:spChg>
        <pc:spChg chg="mod">
          <ac:chgData name="Janson, Brian D" userId="17869c82-e820-4f0b-9ef4-6bb812314540" providerId="ADAL" clId="{AB993AA6-9E3A-4DD1-80A5-6C99E5C8ACA6}" dt="2022-11-28T20:49:29.677" v="245" actId="20577"/>
          <ac:spMkLst>
            <pc:docMk/>
            <pc:sldMk cId="0" sldId="268"/>
            <ac:spMk id="259" creationId="{00000000-0000-0000-0000-000000000000}"/>
          </ac:spMkLst>
        </pc:spChg>
      </pc:sldChg>
      <pc:sldChg chg="modSp mod">
        <pc:chgData name="Janson, Brian D" userId="17869c82-e820-4f0b-9ef4-6bb812314540" providerId="ADAL" clId="{AB993AA6-9E3A-4DD1-80A5-6C99E5C8ACA6}" dt="2022-11-28T20:49:43.789" v="248" actId="20577"/>
        <pc:sldMkLst>
          <pc:docMk/>
          <pc:sldMk cId="0" sldId="269"/>
        </pc:sldMkLst>
        <pc:spChg chg="mod">
          <ac:chgData name="Janson, Brian D" userId="17869c82-e820-4f0b-9ef4-6bb812314540" providerId="ADAL" clId="{AB993AA6-9E3A-4DD1-80A5-6C99E5C8ACA6}" dt="2022-11-28T20:49:43.789" v="248" actId="20577"/>
          <ac:spMkLst>
            <pc:docMk/>
            <pc:sldMk cId="0" sldId="269"/>
            <ac:spMk id="274" creationId="{00000000-0000-0000-0000-000000000000}"/>
          </ac:spMkLst>
        </pc:spChg>
      </pc:sldChg>
      <pc:sldChg chg="modSp mod">
        <pc:chgData name="Janson, Brian D" userId="17869c82-e820-4f0b-9ef4-6bb812314540" providerId="ADAL" clId="{AB993AA6-9E3A-4DD1-80A5-6C99E5C8ACA6}" dt="2022-11-28T20:50:00.189" v="250" actId="6549"/>
        <pc:sldMkLst>
          <pc:docMk/>
          <pc:sldMk cId="0" sldId="270"/>
        </pc:sldMkLst>
        <pc:spChg chg="mod">
          <ac:chgData name="Janson, Brian D" userId="17869c82-e820-4f0b-9ef4-6bb812314540" providerId="ADAL" clId="{AB993AA6-9E3A-4DD1-80A5-6C99E5C8ACA6}" dt="2022-11-28T20:50:00.189" v="250" actId="6549"/>
          <ac:spMkLst>
            <pc:docMk/>
            <pc:sldMk cId="0" sldId="270"/>
            <ac:spMk id="291" creationId="{00000000-0000-0000-0000-000000000000}"/>
          </ac:spMkLst>
        </pc:spChg>
      </pc:sldChg>
      <pc:sldChg chg="modSp mod">
        <pc:chgData name="Janson, Brian D" userId="17869c82-e820-4f0b-9ef4-6bb812314540" providerId="ADAL" clId="{AB993AA6-9E3A-4DD1-80A5-6C99E5C8ACA6}" dt="2022-11-22T23:11:45.745" v="169" actId="14100"/>
        <pc:sldMkLst>
          <pc:docMk/>
          <pc:sldMk cId="0" sldId="271"/>
        </pc:sldMkLst>
        <pc:spChg chg="mod">
          <ac:chgData name="Janson, Brian D" userId="17869c82-e820-4f0b-9ef4-6bb812314540" providerId="ADAL" clId="{AB993AA6-9E3A-4DD1-80A5-6C99E5C8ACA6}" dt="2022-11-22T23:11:45.745" v="169" actId="14100"/>
          <ac:spMkLst>
            <pc:docMk/>
            <pc:sldMk cId="0" sldId="271"/>
            <ac:spMk id="308" creationId="{00000000-0000-0000-0000-000000000000}"/>
          </ac:spMkLst>
        </pc:spChg>
      </pc:sldChg>
      <pc:sldChg chg="modSp mod">
        <pc:chgData name="Janson, Brian D" userId="17869c82-e820-4f0b-9ef4-6bb812314540" providerId="ADAL" clId="{AB993AA6-9E3A-4DD1-80A5-6C99E5C8ACA6}" dt="2022-11-28T20:50:32.492" v="261" actId="207"/>
        <pc:sldMkLst>
          <pc:docMk/>
          <pc:sldMk cId="0" sldId="273"/>
        </pc:sldMkLst>
        <pc:spChg chg="mod">
          <ac:chgData name="Janson, Brian D" userId="17869c82-e820-4f0b-9ef4-6bb812314540" providerId="ADAL" clId="{AB993AA6-9E3A-4DD1-80A5-6C99E5C8ACA6}" dt="2022-11-28T20:50:32.492" v="261" actId="207"/>
          <ac:spMkLst>
            <pc:docMk/>
            <pc:sldMk cId="0" sldId="273"/>
            <ac:spMk id="2" creationId="{6DF2A9FB-0F26-4AB9-AD28-57B82849DC8E}"/>
          </ac:spMkLst>
        </pc:spChg>
        <pc:spChg chg="mod">
          <ac:chgData name="Janson, Brian D" userId="17869c82-e820-4f0b-9ef4-6bb812314540" providerId="ADAL" clId="{AB993AA6-9E3A-4DD1-80A5-6C99E5C8ACA6}" dt="2022-11-28T20:50:16.301" v="258" actId="20577"/>
          <ac:spMkLst>
            <pc:docMk/>
            <pc:sldMk cId="0" sldId="273"/>
            <ac:spMk id="336" creationId="{00000000-0000-0000-0000-000000000000}"/>
          </ac:spMkLst>
        </pc:spChg>
      </pc:sldChg>
      <pc:sldChg chg="modSp mod">
        <pc:chgData name="Janson, Brian D" userId="17869c82-e820-4f0b-9ef4-6bb812314540" providerId="ADAL" clId="{AB993AA6-9E3A-4DD1-80A5-6C99E5C8ACA6}" dt="2022-11-28T20:51:33.619" v="267" actId="14100"/>
        <pc:sldMkLst>
          <pc:docMk/>
          <pc:sldMk cId="0" sldId="274"/>
        </pc:sldMkLst>
        <pc:spChg chg="mod">
          <ac:chgData name="Janson, Brian D" userId="17869c82-e820-4f0b-9ef4-6bb812314540" providerId="ADAL" clId="{AB993AA6-9E3A-4DD1-80A5-6C99E5C8ACA6}" dt="2022-11-28T20:51:33.619" v="267" actId="14100"/>
          <ac:spMkLst>
            <pc:docMk/>
            <pc:sldMk cId="0" sldId="274"/>
            <ac:spMk id="13" creationId="{8073834C-8283-4863-A3D8-B6B3D1C704BF}"/>
          </ac:spMkLst>
        </pc:spChg>
        <pc:picChg chg="mod">
          <ac:chgData name="Janson, Brian D" userId="17869c82-e820-4f0b-9ef4-6bb812314540" providerId="ADAL" clId="{AB993AA6-9E3A-4DD1-80A5-6C99E5C8ACA6}" dt="2022-11-22T23:06:52.776" v="133" actId="1076"/>
          <ac:picMkLst>
            <pc:docMk/>
            <pc:sldMk cId="0" sldId="274"/>
            <ac:picMk id="12" creationId="{E5C47FC0-7A8B-4AD5-9AA8-6DDC72A8C40B}"/>
          </ac:picMkLst>
        </pc:picChg>
      </pc:sldChg>
      <pc:sldChg chg="modSp mod">
        <pc:chgData name="Janson, Brian D" userId="17869c82-e820-4f0b-9ef4-6bb812314540" providerId="ADAL" clId="{AB993AA6-9E3A-4DD1-80A5-6C99E5C8ACA6}" dt="2022-11-28T20:50:09.036" v="255" actId="20577"/>
        <pc:sldMkLst>
          <pc:docMk/>
          <pc:sldMk cId="2181471245" sldId="298"/>
        </pc:sldMkLst>
        <pc:spChg chg="mod">
          <ac:chgData name="Janson, Brian D" userId="17869c82-e820-4f0b-9ef4-6bb812314540" providerId="ADAL" clId="{AB993AA6-9E3A-4DD1-80A5-6C99E5C8ACA6}" dt="2022-11-28T20:50:09.036" v="255" actId="20577"/>
          <ac:spMkLst>
            <pc:docMk/>
            <pc:sldMk cId="2181471245" sldId="298"/>
            <ac:spMk id="322" creationId="{00000000-0000-0000-0000-000000000000}"/>
          </ac:spMkLst>
        </pc:spChg>
      </pc:sldChg>
    </pc:docChg>
  </pc:docChgLst>
  <pc:docChgLst>
    <pc:chgData name="Coble, Deborah A" userId="S::dcoble@blm.gov::edb799e7-acd2-4d1e-a010-893bd14d0664" providerId="AD" clId="Web-{FB5C03FA-6B36-215D-91E2-93E664627C0F}"/>
    <pc:docChg chg="modSld">
      <pc:chgData name="Coble, Deborah A" userId="S::dcoble@blm.gov::edb799e7-acd2-4d1e-a010-893bd14d0664" providerId="AD" clId="Web-{FB5C03FA-6B36-215D-91E2-93E664627C0F}" dt="2023-11-22T18:11:12.078" v="641" actId="14100"/>
      <pc:docMkLst>
        <pc:docMk/>
      </pc:docMkLst>
      <pc:sldChg chg="modSp">
        <pc:chgData name="Coble, Deborah A" userId="S::dcoble@blm.gov::edb799e7-acd2-4d1e-a010-893bd14d0664" providerId="AD" clId="Web-{FB5C03FA-6B36-215D-91E2-93E664627C0F}" dt="2023-11-22T17:42:58.656" v="8" actId="20577"/>
        <pc:sldMkLst>
          <pc:docMk/>
          <pc:sldMk cId="0" sldId="256"/>
        </pc:sldMkLst>
        <pc:spChg chg="mod">
          <ac:chgData name="Coble, Deborah A" userId="S::dcoble@blm.gov::edb799e7-acd2-4d1e-a010-893bd14d0664" providerId="AD" clId="Web-{FB5C03FA-6B36-215D-91E2-93E664627C0F}" dt="2023-11-22T17:42:58.656" v="8" actId="20577"/>
          <ac:spMkLst>
            <pc:docMk/>
            <pc:sldMk cId="0" sldId="256"/>
            <ac:spMk id="66" creationId="{00000000-0000-0000-0000-000000000000}"/>
          </ac:spMkLst>
        </pc:spChg>
      </pc:sldChg>
      <pc:sldChg chg="modSp">
        <pc:chgData name="Coble, Deborah A" userId="S::dcoble@blm.gov::edb799e7-acd2-4d1e-a010-893bd14d0664" providerId="AD" clId="Web-{FB5C03FA-6B36-215D-91E2-93E664627C0F}" dt="2023-11-22T17:43:10.875" v="11" actId="20577"/>
        <pc:sldMkLst>
          <pc:docMk/>
          <pc:sldMk cId="0" sldId="258"/>
        </pc:sldMkLst>
        <pc:spChg chg="mod">
          <ac:chgData name="Coble, Deborah A" userId="S::dcoble@blm.gov::edb799e7-acd2-4d1e-a010-893bd14d0664" providerId="AD" clId="Web-{FB5C03FA-6B36-215D-91E2-93E664627C0F}" dt="2023-11-22T17:43:10.875" v="11" actId="20577"/>
          <ac:spMkLst>
            <pc:docMk/>
            <pc:sldMk cId="0" sldId="258"/>
            <ac:spMk id="83" creationId="{00000000-0000-0000-0000-000000000000}"/>
          </ac:spMkLst>
        </pc:spChg>
      </pc:sldChg>
      <pc:sldChg chg="modSp">
        <pc:chgData name="Coble, Deborah A" userId="S::dcoble@blm.gov::edb799e7-acd2-4d1e-a010-893bd14d0664" providerId="AD" clId="Web-{FB5C03FA-6B36-215D-91E2-93E664627C0F}" dt="2023-11-22T17:43:30.047" v="24" actId="20577"/>
        <pc:sldMkLst>
          <pc:docMk/>
          <pc:sldMk cId="0" sldId="259"/>
        </pc:sldMkLst>
        <pc:spChg chg="mod">
          <ac:chgData name="Coble, Deborah A" userId="S::dcoble@blm.gov::edb799e7-acd2-4d1e-a010-893bd14d0664" providerId="AD" clId="Web-{FB5C03FA-6B36-215D-91E2-93E664627C0F}" dt="2023-11-22T17:43:30.047" v="24" actId="20577"/>
          <ac:spMkLst>
            <pc:docMk/>
            <pc:sldMk cId="0" sldId="259"/>
            <ac:spMk id="106" creationId="{00000000-0000-0000-0000-000000000000}"/>
          </ac:spMkLst>
        </pc:spChg>
      </pc:sldChg>
      <pc:sldChg chg="modSp">
        <pc:chgData name="Coble, Deborah A" userId="S::dcoble@blm.gov::edb799e7-acd2-4d1e-a010-893bd14d0664" providerId="AD" clId="Web-{FB5C03FA-6B36-215D-91E2-93E664627C0F}" dt="2023-11-22T17:47:26.426" v="143" actId="20577"/>
        <pc:sldMkLst>
          <pc:docMk/>
          <pc:sldMk cId="0" sldId="260"/>
        </pc:sldMkLst>
        <pc:spChg chg="mod">
          <ac:chgData name="Coble, Deborah A" userId="S::dcoble@blm.gov::edb799e7-acd2-4d1e-a010-893bd14d0664" providerId="AD" clId="Web-{FB5C03FA-6B36-215D-91E2-93E664627C0F}" dt="2023-11-22T17:47:26.426" v="143" actId="20577"/>
          <ac:spMkLst>
            <pc:docMk/>
            <pc:sldMk cId="0" sldId="260"/>
            <ac:spMk id="5" creationId="{AFF5EDE7-900A-CE4C-149C-FCC4BB62507C}"/>
          </ac:spMkLst>
        </pc:spChg>
        <pc:spChg chg="mod">
          <ac:chgData name="Coble, Deborah A" userId="S::dcoble@blm.gov::edb799e7-acd2-4d1e-a010-893bd14d0664" providerId="AD" clId="Web-{FB5C03FA-6B36-215D-91E2-93E664627C0F}" dt="2023-11-22T17:46:59.285" v="140" actId="1076"/>
          <ac:spMkLst>
            <pc:docMk/>
            <pc:sldMk cId="0" sldId="260"/>
            <ac:spMk id="122" creationId="{00000000-0000-0000-0000-000000000000}"/>
          </ac:spMkLst>
        </pc:spChg>
      </pc:sldChg>
      <pc:sldChg chg="modSp">
        <pc:chgData name="Coble, Deborah A" userId="S::dcoble@blm.gov::edb799e7-acd2-4d1e-a010-893bd14d0664" providerId="AD" clId="Web-{FB5C03FA-6B36-215D-91E2-93E664627C0F}" dt="2023-11-22T17:48:21.271" v="176" actId="1076"/>
        <pc:sldMkLst>
          <pc:docMk/>
          <pc:sldMk cId="0" sldId="261"/>
        </pc:sldMkLst>
        <pc:spChg chg="mod">
          <ac:chgData name="Coble, Deborah A" userId="S::dcoble@blm.gov::edb799e7-acd2-4d1e-a010-893bd14d0664" providerId="AD" clId="Web-{FB5C03FA-6B36-215D-91E2-93E664627C0F}" dt="2023-11-22T17:47:39.989" v="148" actId="14100"/>
          <ac:spMkLst>
            <pc:docMk/>
            <pc:sldMk cId="0" sldId="261"/>
            <ac:spMk id="2" creationId="{C0B56DD0-94FB-D0BB-15EA-DA597BFC5DBB}"/>
          </ac:spMkLst>
        </pc:spChg>
        <pc:spChg chg="mod">
          <ac:chgData name="Coble, Deborah A" userId="S::dcoble@blm.gov::edb799e7-acd2-4d1e-a010-893bd14d0664" providerId="AD" clId="Web-{FB5C03FA-6B36-215D-91E2-93E664627C0F}" dt="2023-11-22T17:48:21.271" v="176" actId="1076"/>
          <ac:spMkLst>
            <pc:docMk/>
            <pc:sldMk cId="0" sldId="261"/>
            <ac:spMk id="3" creationId="{D7E08DDF-2BF2-C151-2BA9-E97DCC9556C6}"/>
          </ac:spMkLst>
        </pc:spChg>
      </pc:sldChg>
      <pc:sldChg chg="modSp delCm">
        <pc:chgData name="Coble, Deborah A" userId="S::dcoble@blm.gov::edb799e7-acd2-4d1e-a010-893bd14d0664" providerId="AD" clId="Web-{FB5C03FA-6B36-215D-91E2-93E664627C0F}" dt="2023-11-22T17:50:11.867" v="221" actId="20577"/>
        <pc:sldMkLst>
          <pc:docMk/>
          <pc:sldMk cId="0" sldId="262"/>
        </pc:sldMkLst>
        <pc:spChg chg="mod">
          <ac:chgData name="Coble, Deborah A" userId="S::dcoble@blm.gov::edb799e7-acd2-4d1e-a010-893bd14d0664" providerId="AD" clId="Web-{FB5C03FA-6B36-215D-91E2-93E664627C0F}" dt="2023-11-22T17:49:04.491" v="185" actId="1076"/>
          <ac:spMkLst>
            <pc:docMk/>
            <pc:sldMk cId="0" sldId="262"/>
            <ac:spMk id="156" creationId="{00000000-0000-0000-0000-000000000000}"/>
          </ac:spMkLst>
        </pc:spChg>
        <pc:spChg chg="mod">
          <ac:chgData name="Coble, Deborah A" userId="S::dcoble@blm.gov::edb799e7-acd2-4d1e-a010-893bd14d0664" providerId="AD" clId="Web-{FB5C03FA-6B36-215D-91E2-93E664627C0F}" dt="2023-11-22T17:50:11.867" v="221" actId="20577"/>
          <ac:spMkLst>
            <pc:docMk/>
            <pc:sldMk cId="0" sldId="262"/>
            <ac:spMk id="159" creationId="{00000000-0000-0000-0000-000000000000}"/>
          </ac:spMkLst>
        </pc:spChg>
        <pc:picChg chg="mod">
          <ac:chgData name="Coble, Deborah A" userId="S::dcoble@blm.gov::edb799e7-acd2-4d1e-a010-893bd14d0664" providerId="AD" clId="Web-{FB5C03FA-6B36-215D-91E2-93E664627C0F}" dt="2023-11-22T17:48:54.147" v="182" actId="1076"/>
          <ac:picMkLst>
            <pc:docMk/>
            <pc:sldMk cId="0" sldId="262"/>
            <ac:picMk id="155" creationId="{00000000-0000-0000-0000-000000000000}"/>
          </ac:picMkLst>
        </pc:picChg>
        <pc:picChg chg="mod">
          <ac:chgData name="Coble, Deborah A" userId="S::dcoble@blm.gov::edb799e7-acd2-4d1e-a010-893bd14d0664" providerId="AD" clId="Web-{FB5C03FA-6B36-215D-91E2-93E664627C0F}" dt="2023-11-22T17:49:58.257" v="219" actId="1076"/>
          <ac:picMkLst>
            <pc:docMk/>
            <pc:sldMk cId="0" sldId="262"/>
            <ac:picMk id="158" creationId="{00000000-0000-0000-0000-000000000000}"/>
          </ac:picMkLst>
        </pc:picChg>
        <pc:extLst>
          <p:ext xmlns:p="http://schemas.openxmlformats.org/presentationml/2006/main" uri="{D6D511B9-2390-475A-947B-AFAB55BFBCF1}">
            <pc226:cmChg xmlns:pc226="http://schemas.microsoft.com/office/powerpoint/2022/06/main/command" chg="del">
              <pc226:chgData name="Coble, Deborah A" userId="S::dcoble@blm.gov::edb799e7-acd2-4d1e-a010-893bd14d0664" providerId="AD" clId="Web-{FB5C03FA-6B36-215D-91E2-93E664627C0F}" dt="2023-11-22T17:44:55.424" v="42"/>
              <pc2:cmMkLst xmlns:pc2="http://schemas.microsoft.com/office/powerpoint/2019/9/main/command">
                <pc:docMk/>
                <pc:sldMk cId="0" sldId="262"/>
                <pc2:cmMk id="{FFE8C6A1-6B87-459A-9E05-4C235192F8D7}"/>
              </pc2:cmMkLst>
            </pc226:cmChg>
          </p:ext>
        </pc:extLst>
      </pc:sldChg>
      <pc:sldChg chg="modSp">
        <pc:chgData name="Coble, Deborah A" userId="S::dcoble@blm.gov::edb799e7-acd2-4d1e-a010-893bd14d0664" providerId="AD" clId="Web-{FB5C03FA-6B36-215D-91E2-93E664627C0F}" dt="2023-11-22T17:51:31.743" v="260" actId="1076"/>
        <pc:sldMkLst>
          <pc:docMk/>
          <pc:sldMk cId="0" sldId="263"/>
        </pc:sldMkLst>
        <pc:spChg chg="mod">
          <ac:chgData name="Coble, Deborah A" userId="S::dcoble@blm.gov::edb799e7-acd2-4d1e-a010-893bd14d0664" providerId="AD" clId="Web-{FB5C03FA-6B36-215D-91E2-93E664627C0F}" dt="2023-11-22T17:51:31.743" v="260" actId="1076"/>
          <ac:spMkLst>
            <pc:docMk/>
            <pc:sldMk cId="0" sldId="263"/>
            <ac:spMk id="14" creationId="{D5EDDC53-5530-4DF0-A4F0-DD82A81289D2}"/>
          </ac:spMkLst>
        </pc:spChg>
      </pc:sldChg>
      <pc:sldChg chg="modSp">
        <pc:chgData name="Coble, Deborah A" userId="S::dcoble@blm.gov::edb799e7-acd2-4d1e-a010-893bd14d0664" providerId="AD" clId="Web-{FB5C03FA-6B36-215D-91E2-93E664627C0F}" dt="2023-11-22T17:59:18.424" v="305" actId="20577"/>
        <pc:sldMkLst>
          <pc:docMk/>
          <pc:sldMk cId="0" sldId="265"/>
        </pc:sldMkLst>
        <pc:spChg chg="mod">
          <ac:chgData name="Coble, Deborah A" userId="S::dcoble@blm.gov::edb799e7-acd2-4d1e-a010-893bd14d0664" providerId="AD" clId="Web-{FB5C03FA-6B36-215D-91E2-93E664627C0F}" dt="2023-11-22T17:59:18.424" v="305" actId="20577"/>
          <ac:spMkLst>
            <pc:docMk/>
            <pc:sldMk cId="0" sldId="265"/>
            <ac:spMk id="199" creationId="{00000000-0000-0000-0000-000000000000}"/>
          </ac:spMkLst>
        </pc:spChg>
      </pc:sldChg>
      <pc:sldChg chg="modSp">
        <pc:chgData name="Coble, Deborah A" userId="S::dcoble@blm.gov::edb799e7-acd2-4d1e-a010-893bd14d0664" providerId="AD" clId="Web-{FB5C03FA-6B36-215D-91E2-93E664627C0F}" dt="2023-11-22T18:02:05.083" v="358" actId="1076"/>
        <pc:sldMkLst>
          <pc:docMk/>
          <pc:sldMk cId="0" sldId="266"/>
        </pc:sldMkLst>
        <pc:spChg chg="mod">
          <ac:chgData name="Coble, Deborah A" userId="S::dcoble@blm.gov::edb799e7-acd2-4d1e-a010-893bd14d0664" providerId="AD" clId="Web-{FB5C03FA-6B36-215D-91E2-93E664627C0F}" dt="2023-11-22T17:59:34.596" v="306" actId="1076"/>
          <ac:spMkLst>
            <pc:docMk/>
            <pc:sldMk cId="0" sldId="266"/>
            <ac:spMk id="204" creationId="{00000000-0000-0000-0000-000000000000}"/>
          </ac:spMkLst>
        </pc:spChg>
        <pc:spChg chg="mod">
          <ac:chgData name="Coble, Deborah A" userId="S::dcoble@blm.gov::edb799e7-acd2-4d1e-a010-893bd14d0664" providerId="AD" clId="Web-{FB5C03FA-6B36-215D-91E2-93E664627C0F}" dt="2023-11-22T18:02:05.083" v="358" actId="1076"/>
          <ac:spMkLst>
            <pc:docMk/>
            <pc:sldMk cId="0" sldId="266"/>
            <ac:spMk id="215" creationId="{00000000-0000-0000-0000-000000000000}"/>
          </ac:spMkLst>
        </pc:spChg>
        <pc:spChg chg="mod">
          <ac:chgData name="Coble, Deborah A" userId="S::dcoble@blm.gov::edb799e7-acd2-4d1e-a010-893bd14d0664" providerId="AD" clId="Web-{FB5C03FA-6B36-215D-91E2-93E664627C0F}" dt="2023-11-22T18:00:09.565" v="314" actId="1076"/>
          <ac:spMkLst>
            <pc:docMk/>
            <pc:sldMk cId="0" sldId="266"/>
            <ac:spMk id="216" creationId="{00000000-0000-0000-0000-000000000000}"/>
          </ac:spMkLst>
        </pc:spChg>
        <pc:spChg chg="mod">
          <ac:chgData name="Coble, Deborah A" userId="S::dcoble@blm.gov::edb799e7-acd2-4d1e-a010-893bd14d0664" providerId="AD" clId="Web-{FB5C03FA-6B36-215D-91E2-93E664627C0F}" dt="2023-11-22T18:00:04.268" v="313" actId="1076"/>
          <ac:spMkLst>
            <pc:docMk/>
            <pc:sldMk cId="0" sldId="266"/>
            <ac:spMk id="218" creationId="{00000000-0000-0000-0000-000000000000}"/>
          </ac:spMkLst>
        </pc:spChg>
      </pc:sldChg>
      <pc:sldChg chg="modSp">
        <pc:chgData name="Coble, Deborah A" userId="S::dcoble@blm.gov::edb799e7-acd2-4d1e-a010-893bd14d0664" providerId="AD" clId="Web-{FB5C03FA-6B36-215D-91E2-93E664627C0F}" dt="2023-11-22T18:03:56.898" v="420" actId="1076"/>
        <pc:sldMkLst>
          <pc:docMk/>
          <pc:sldMk cId="0" sldId="267"/>
        </pc:sldMkLst>
        <pc:spChg chg="mod">
          <ac:chgData name="Coble, Deborah A" userId="S::dcoble@blm.gov::edb799e7-acd2-4d1e-a010-893bd14d0664" providerId="AD" clId="Web-{FB5C03FA-6B36-215D-91E2-93E664627C0F}" dt="2023-11-22T18:03:56.898" v="420" actId="1076"/>
          <ac:spMkLst>
            <pc:docMk/>
            <pc:sldMk cId="0" sldId="267"/>
            <ac:spMk id="2" creationId="{553A2907-AE15-434F-97F7-EBA23B7246D6}"/>
          </ac:spMkLst>
        </pc:spChg>
        <pc:spChg chg="mod">
          <ac:chgData name="Coble, Deborah A" userId="S::dcoble@blm.gov::edb799e7-acd2-4d1e-a010-893bd14d0664" providerId="AD" clId="Web-{FB5C03FA-6B36-215D-91E2-93E664627C0F}" dt="2023-11-22T18:03:51.319" v="419" actId="1076"/>
          <ac:spMkLst>
            <pc:docMk/>
            <pc:sldMk cId="0" sldId="267"/>
            <ac:spMk id="232" creationId="{00000000-0000-0000-0000-000000000000}"/>
          </ac:spMkLst>
        </pc:spChg>
        <pc:picChg chg="mod">
          <ac:chgData name="Coble, Deborah A" userId="S::dcoble@blm.gov::edb799e7-acd2-4d1e-a010-893bd14d0664" providerId="AD" clId="Web-{FB5C03FA-6B36-215D-91E2-93E664627C0F}" dt="2023-11-22T18:02:21.302" v="359" actId="14100"/>
          <ac:picMkLst>
            <pc:docMk/>
            <pc:sldMk cId="0" sldId="267"/>
            <ac:picMk id="223" creationId="{00000000-0000-0000-0000-000000000000}"/>
          </ac:picMkLst>
        </pc:picChg>
      </pc:sldChg>
      <pc:sldChg chg="modSp">
        <pc:chgData name="Coble, Deborah A" userId="S::dcoble@blm.gov::edb799e7-acd2-4d1e-a010-893bd14d0664" providerId="AD" clId="Web-{FB5C03FA-6B36-215D-91E2-93E664627C0F}" dt="2023-11-22T18:05:49.806" v="483" actId="1076"/>
        <pc:sldMkLst>
          <pc:docMk/>
          <pc:sldMk cId="0" sldId="268"/>
        </pc:sldMkLst>
        <pc:spChg chg="mod">
          <ac:chgData name="Coble, Deborah A" userId="S::dcoble@blm.gov::edb799e7-acd2-4d1e-a010-893bd14d0664" providerId="AD" clId="Web-{FB5C03FA-6B36-215D-91E2-93E664627C0F}" dt="2023-11-22T18:05:18.102" v="477" actId="1076"/>
          <ac:spMkLst>
            <pc:docMk/>
            <pc:sldMk cId="0" sldId="268"/>
            <ac:spMk id="2" creationId="{BCDCCE2B-C6F9-4CC9-BA5D-4E7170073EFB}"/>
          </ac:spMkLst>
        </pc:spChg>
        <pc:spChg chg="mod">
          <ac:chgData name="Coble, Deborah A" userId="S::dcoble@blm.gov::edb799e7-acd2-4d1e-a010-893bd14d0664" providerId="AD" clId="Web-{FB5C03FA-6B36-215D-91E2-93E664627C0F}" dt="2023-11-22T18:05:49.806" v="483" actId="1076"/>
          <ac:spMkLst>
            <pc:docMk/>
            <pc:sldMk cId="0" sldId="268"/>
            <ac:spMk id="259" creationId="{00000000-0000-0000-0000-000000000000}"/>
          </ac:spMkLst>
        </pc:spChg>
      </pc:sldChg>
      <pc:sldChg chg="modSp">
        <pc:chgData name="Coble, Deborah A" userId="S::dcoble@blm.gov::edb799e7-acd2-4d1e-a010-893bd14d0664" providerId="AD" clId="Web-{FB5C03FA-6B36-215D-91E2-93E664627C0F}" dt="2023-11-22T18:07:20.839" v="529" actId="1076"/>
        <pc:sldMkLst>
          <pc:docMk/>
          <pc:sldMk cId="0" sldId="269"/>
        </pc:sldMkLst>
        <pc:spChg chg="mod">
          <ac:chgData name="Coble, Deborah A" userId="S::dcoble@blm.gov::edb799e7-acd2-4d1e-a010-893bd14d0664" providerId="AD" clId="Web-{FB5C03FA-6B36-215D-91E2-93E664627C0F}" dt="2023-11-22T18:07:20.839" v="529" actId="1076"/>
          <ac:spMkLst>
            <pc:docMk/>
            <pc:sldMk cId="0" sldId="269"/>
            <ac:spMk id="274" creationId="{00000000-0000-0000-0000-000000000000}"/>
          </ac:spMkLst>
        </pc:spChg>
      </pc:sldChg>
      <pc:sldChg chg="modSp">
        <pc:chgData name="Coble, Deborah A" userId="S::dcoble@blm.gov::edb799e7-acd2-4d1e-a010-893bd14d0664" providerId="AD" clId="Web-{FB5C03FA-6B36-215D-91E2-93E664627C0F}" dt="2023-11-22T18:07:38.808" v="537" actId="20577"/>
        <pc:sldMkLst>
          <pc:docMk/>
          <pc:sldMk cId="0" sldId="270"/>
        </pc:sldMkLst>
        <pc:spChg chg="mod">
          <ac:chgData name="Coble, Deborah A" userId="S::dcoble@blm.gov::edb799e7-acd2-4d1e-a010-893bd14d0664" providerId="AD" clId="Web-{FB5C03FA-6B36-215D-91E2-93E664627C0F}" dt="2023-11-22T18:07:38.808" v="537" actId="20577"/>
          <ac:spMkLst>
            <pc:docMk/>
            <pc:sldMk cId="0" sldId="270"/>
            <ac:spMk id="291" creationId="{00000000-0000-0000-0000-000000000000}"/>
          </ac:spMkLst>
        </pc:spChg>
      </pc:sldChg>
      <pc:sldChg chg="modSp">
        <pc:chgData name="Coble, Deborah A" userId="S::dcoble@blm.gov::edb799e7-acd2-4d1e-a010-893bd14d0664" providerId="AD" clId="Web-{FB5C03FA-6B36-215D-91E2-93E664627C0F}" dt="2023-11-22T18:07:57.949" v="550" actId="14100"/>
        <pc:sldMkLst>
          <pc:docMk/>
          <pc:sldMk cId="0" sldId="271"/>
        </pc:sldMkLst>
        <pc:spChg chg="mod">
          <ac:chgData name="Coble, Deborah A" userId="S::dcoble@blm.gov::edb799e7-acd2-4d1e-a010-893bd14d0664" providerId="AD" clId="Web-{FB5C03FA-6B36-215D-91E2-93E664627C0F}" dt="2023-11-22T18:07:57.949" v="550" actId="14100"/>
          <ac:spMkLst>
            <pc:docMk/>
            <pc:sldMk cId="0" sldId="271"/>
            <ac:spMk id="308" creationId="{00000000-0000-0000-0000-000000000000}"/>
          </ac:spMkLst>
        </pc:spChg>
      </pc:sldChg>
      <pc:sldChg chg="modSp">
        <pc:chgData name="Coble, Deborah A" userId="S::dcoble@blm.gov::edb799e7-acd2-4d1e-a010-893bd14d0664" providerId="AD" clId="Web-{FB5C03FA-6B36-215D-91E2-93E664627C0F}" dt="2023-11-22T18:10:41.014" v="638" actId="1076"/>
        <pc:sldMkLst>
          <pc:docMk/>
          <pc:sldMk cId="0" sldId="273"/>
        </pc:sldMkLst>
        <pc:spChg chg="mod">
          <ac:chgData name="Coble, Deborah A" userId="S::dcoble@blm.gov::edb799e7-acd2-4d1e-a010-893bd14d0664" providerId="AD" clId="Web-{FB5C03FA-6B36-215D-91E2-93E664627C0F}" dt="2023-11-22T18:09:17.091" v="586" actId="20577"/>
          <ac:spMkLst>
            <pc:docMk/>
            <pc:sldMk cId="0" sldId="273"/>
            <ac:spMk id="2" creationId="{6DF2A9FB-0F26-4AB9-AD28-57B82849DC8E}"/>
          </ac:spMkLst>
        </pc:spChg>
        <pc:spChg chg="mod">
          <ac:chgData name="Coble, Deborah A" userId="S::dcoble@blm.gov::edb799e7-acd2-4d1e-a010-893bd14d0664" providerId="AD" clId="Web-{FB5C03FA-6B36-215D-91E2-93E664627C0F}" dt="2023-11-22T18:10:41.014" v="638" actId="1076"/>
          <ac:spMkLst>
            <pc:docMk/>
            <pc:sldMk cId="0" sldId="273"/>
            <ac:spMk id="336" creationId="{00000000-0000-0000-0000-000000000000}"/>
          </ac:spMkLst>
        </pc:spChg>
        <pc:picChg chg="mod">
          <ac:chgData name="Coble, Deborah A" userId="S::dcoble@blm.gov::edb799e7-acd2-4d1e-a010-893bd14d0664" providerId="AD" clId="Web-{FB5C03FA-6B36-215D-91E2-93E664627C0F}" dt="2023-11-22T18:10:14.905" v="633" actId="14100"/>
          <ac:picMkLst>
            <pc:docMk/>
            <pc:sldMk cId="0" sldId="273"/>
            <ac:picMk id="335" creationId="{00000000-0000-0000-0000-000000000000}"/>
          </ac:picMkLst>
        </pc:picChg>
      </pc:sldChg>
      <pc:sldChg chg="modSp">
        <pc:chgData name="Coble, Deborah A" userId="S::dcoble@blm.gov::edb799e7-acd2-4d1e-a010-893bd14d0664" providerId="AD" clId="Web-{FB5C03FA-6B36-215D-91E2-93E664627C0F}" dt="2023-11-22T18:11:12.078" v="641" actId="14100"/>
        <pc:sldMkLst>
          <pc:docMk/>
          <pc:sldMk cId="0" sldId="274"/>
        </pc:sldMkLst>
        <pc:spChg chg="mod">
          <ac:chgData name="Coble, Deborah A" userId="S::dcoble@blm.gov::edb799e7-acd2-4d1e-a010-893bd14d0664" providerId="AD" clId="Web-{FB5C03FA-6B36-215D-91E2-93E664627C0F}" dt="2023-11-22T18:11:12.078" v="641" actId="14100"/>
          <ac:spMkLst>
            <pc:docMk/>
            <pc:sldMk cId="0" sldId="274"/>
            <ac:spMk id="13" creationId="{8073834C-8283-4863-A3D8-B6B3D1C704BF}"/>
          </ac:spMkLst>
        </pc:spChg>
      </pc:sldChg>
      <pc:sldChg chg="modSp">
        <pc:chgData name="Coble, Deborah A" userId="S::dcoble@blm.gov::edb799e7-acd2-4d1e-a010-893bd14d0664" providerId="AD" clId="Web-{FB5C03FA-6B36-215D-91E2-93E664627C0F}" dt="2023-11-22T18:08:41.919" v="572" actId="1076"/>
        <pc:sldMkLst>
          <pc:docMk/>
          <pc:sldMk cId="2181471245" sldId="298"/>
        </pc:sldMkLst>
        <pc:spChg chg="mod">
          <ac:chgData name="Coble, Deborah A" userId="S::dcoble@blm.gov::edb799e7-acd2-4d1e-a010-893bd14d0664" providerId="AD" clId="Web-{FB5C03FA-6B36-215D-91E2-93E664627C0F}" dt="2023-11-22T18:08:41.919" v="572" actId="1076"/>
          <ac:spMkLst>
            <pc:docMk/>
            <pc:sldMk cId="2181471245" sldId="298"/>
            <ac:spMk id="322" creationId="{00000000-0000-0000-0000-000000000000}"/>
          </ac:spMkLst>
        </pc:spChg>
        <pc:picChg chg="mod">
          <ac:chgData name="Coble, Deborah A" userId="S::dcoble@blm.gov::edb799e7-acd2-4d1e-a010-893bd14d0664" providerId="AD" clId="Web-{FB5C03FA-6B36-215D-91E2-93E664627C0F}" dt="2023-11-22T18:08:35.747" v="571" actId="14100"/>
          <ac:picMkLst>
            <pc:docMk/>
            <pc:sldMk cId="2181471245" sldId="298"/>
            <ac:picMk id="4" creationId="{332BC429-C0DC-416D-B4EE-64C88B3CE5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318c491a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318c491a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318c491a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318c491a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318c491ad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a318c491ad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aea33865c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aea33865c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c6f8cd95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ac6f8cd95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24df38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24df38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ac6f8cd95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ac6f8cd95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980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a318c491ad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a318c491ad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318c491ad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318c491ad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a318c491ad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a318c491ad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cfda3e71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cfda3e71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aea33865c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aea33865c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aea33865c0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aea33865c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78ef522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a78ef522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a318c491ad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a318c491ad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318c491ad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318c491ad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a318c491ad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a318c491ad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a78ef5223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a78ef5223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a318c491ad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a318c491ad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a78ef5223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a78ef5223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a318c491ad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a318c491ad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cfda3e71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cfda3e71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a78ef5223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a78ef5223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78ef5223e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78ef5223e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a318c491ad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a318c491ad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a318c491ad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a318c491ad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a78ef5223e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a78ef5223e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a318c491ad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a318c491ad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a78ef5223e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a78ef5223e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a78ef5223e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a78ef5223e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318c491ad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318c491ad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e481464b9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e481464b9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f1b4a571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f1b4a571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78ef5223e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78ef5223e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a78ef5223e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a78ef5223e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cfda3e71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cfda3e71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cfda3e71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cfda3e71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 Zell / CC BY-SA 3.0 / Wikimedia Commons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ea33865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ea33865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ea33865c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ea33865c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318c491a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318c491a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8" name="Google Shape;58;p13">
            <a:extLst>
              <a:ext uri="{C183D7F6-B498-43B3-948B-1728B52AA6E4}">
                <adec:decorative xmlns:adec="http://schemas.microsoft.com/office/drawing/2017/decorative" val="1"/>
              </a:ext>
            </a:extLst>
          </p:cNvPr>
          <p:cNvPicPr preferRelativeResize="0"/>
          <p:nvPr/>
        </p:nvPicPr>
        <p:blipFill rotWithShape="1">
          <a:blip r:embed="rId3">
            <a:alphaModFix/>
          </a:blip>
          <a:srcRect l="701" t="15709" r="17752" b="59554"/>
          <a:stretch/>
        </p:blipFill>
        <p:spPr>
          <a:xfrm>
            <a:off x="0" y="-879"/>
            <a:ext cx="9144003" cy="2060848"/>
          </a:xfrm>
          <a:prstGeom prst="rect">
            <a:avLst/>
          </a:prstGeom>
          <a:noFill/>
          <a:ln>
            <a:noFill/>
          </a:ln>
        </p:spPr>
      </p:pic>
      <p:pic>
        <p:nvPicPr>
          <p:cNvPr id="62" name="Google Shape;62;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21105" y="135429"/>
            <a:ext cx="685800" cy="602392"/>
          </a:xfrm>
          <a:prstGeom prst="rect">
            <a:avLst/>
          </a:prstGeom>
          <a:noFill/>
          <a:ln>
            <a:noFill/>
          </a:ln>
        </p:spPr>
      </p:pic>
      <p:sp>
        <p:nvSpPr>
          <p:cNvPr id="61" name="Google Shape;61;p13">
            <a:extLst>
              <a:ext uri="{C183D7F6-B498-43B3-948B-1728B52AA6E4}">
                <adec:decorative xmlns:adec="http://schemas.microsoft.com/office/drawing/2017/decorative" val="1"/>
              </a:ext>
            </a:extLst>
          </p:cNvPr>
          <p:cNvSpPr txBox="1"/>
          <p:nvPr/>
        </p:nvSpPr>
        <p:spPr>
          <a:xfrm>
            <a:off x="1043608" y="199039"/>
            <a:ext cx="3415800" cy="3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b="0" i="0" u="none" strike="noStrike" cap="none">
                <a:solidFill>
                  <a:srgbClr val="FFFFFF"/>
                </a:solidFill>
                <a:latin typeface="Roboto"/>
                <a:ea typeface="Roboto"/>
                <a:cs typeface="Roboto"/>
                <a:sym typeface="Roboto"/>
              </a:rPr>
              <a:t>U.S. Department of the Interior</a:t>
            </a:r>
            <a:br>
              <a:rPr lang="en" sz="850" b="0" i="0" u="none" strike="noStrike" cap="none">
                <a:solidFill>
                  <a:srgbClr val="FFFFFF"/>
                </a:solidFill>
                <a:latin typeface="Roboto"/>
                <a:ea typeface="Roboto"/>
                <a:cs typeface="Roboto"/>
                <a:sym typeface="Roboto"/>
              </a:rPr>
            </a:br>
            <a:r>
              <a:rPr lang="en" sz="850" b="0" i="0" u="none" strike="noStrike" cap="none">
                <a:solidFill>
                  <a:srgbClr val="FFFFFF"/>
                </a:solidFill>
                <a:latin typeface="Roboto"/>
                <a:ea typeface="Roboto"/>
                <a:cs typeface="Roboto"/>
                <a:sym typeface="Roboto"/>
              </a:rPr>
              <a:t>Bureau of Land Management</a:t>
            </a:r>
            <a:endParaRPr sz="850" b="0" i="0" u="none" strike="noStrike" cap="none">
              <a:solidFill>
                <a:srgbClr val="000000"/>
              </a:solidFill>
              <a:latin typeface="Roboto"/>
              <a:ea typeface="Roboto"/>
              <a:cs typeface="Roboto"/>
              <a:sym typeface="Roboto"/>
            </a:endParaRPr>
          </a:p>
        </p:txBody>
      </p:sp>
      <p:pic>
        <p:nvPicPr>
          <p:cNvPr id="63" name="Google Shape;63;p1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354875" y="101124"/>
            <a:ext cx="685800" cy="671014"/>
          </a:xfrm>
          <a:prstGeom prst="rect">
            <a:avLst/>
          </a:prstGeom>
          <a:noFill/>
          <a:ln>
            <a:noFill/>
          </a:ln>
        </p:spPr>
      </p:pic>
      <p:sp>
        <p:nvSpPr>
          <p:cNvPr id="64" name="Google Shape;64;p13">
            <a:extLst>
              <a:ext uri="{C183D7F6-B498-43B3-948B-1728B52AA6E4}">
                <adec:decorative xmlns:adec="http://schemas.microsoft.com/office/drawing/2017/decorative" val="1"/>
              </a:ext>
            </a:extLst>
          </p:cNvPr>
          <p:cNvSpPr/>
          <p:nvPr/>
        </p:nvSpPr>
        <p:spPr>
          <a:xfrm>
            <a:off x="229288"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2" name="Title 1">
            <a:extLst>
              <a:ext uri="{FF2B5EF4-FFF2-40B4-BE49-F238E27FC236}">
                <a16:creationId xmlns:a16="http://schemas.microsoft.com/office/drawing/2014/main" id="{8B269209-E607-44FC-91F6-91A50BEC394D}"/>
              </a:ext>
            </a:extLst>
          </p:cNvPr>
          <p:cNvSpPr>
            <a:spLocks noGrp="1"/>
          </p:cNvSpPr>
          <p:nvPr>
            <p:ph type="ctrTitle"/>
          </p:nvPr>
        </p:nvSpPr>
        <p:spPr>
          <a:xfrm>
            <a:off x="221105" y="744575"/>
            <a:ext cx="8611203" cy="977863"/>
          </a:xfrm>
        </p:spPr>
        <p:txBody>
          <a:bodyPr/>
          <a:lstStyle/>
          <a:p>
            <a:pPr algn="l" rtl="0"/>
            <a:r>
              <a:rPr lang="en-US" sz="4400" b="1" i="0">
                <a:solidFill>
                  <a:srgbClr val="FFFFFF"/>
                </a:solidFill>
                <a:effectLst/>
                <a:latin typeface="Roboto" panose="02000000000000000000" pitchFamily="2" charset="0"/>
                <a:ea typeface="Roboto" panose="02000000000000000000" pitchFamily="2" charset="0"/>
                <a:cs typeface="Roboto" panose="02000000000000000000" pitchFamily="2" charset="0"/>
              </a:rPr>
              <a:t>Water Temperature</a:t>
            </a:r>
            <a:endParaRPr lang="en-US">
              <a:effectLst/>
            </a:endParaRPr>
          </a:p>
        </p:txBody>
      </p:sp>
      <p:sp>
        <p:nvSpPr>
          <p:cNvPr id="59" name="Google Shape;59;p13"/>
          <p:cNvSpPr txBox="1"/>
          <p:nvPr/>
        </p:nvSpPr>
        <p:spPr>
          <a:xfrm>
            <a:off x="251520" y="1547500"/>
            <a:ext cx="8689800" cy="40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600" dirty="0">
                <a:solidFill>
                  <a:srgbClr val="FFFFFF"/>
                </a:solidFill>
                <a:latin typeface="Roboto"/>
                <a:ea typeface="Roboto"/>
                <a:cs typeface="Roboto"/>
                <a:sym typeface="Roboto"/>
              </a:rPr>
              <a:t>Discover how to measure and graph water temperatures</a:t>
            </a:r>
            <a:endParaRPr sz="3200" dirty="0">
              <a:solidFill>
                <a:srgbClr val="888888"/>
              </a:solidFill>
              <a:latin typeface="Roboto"/>
              <a:ea typeface="Roboto"/>
              <a:cs typeface="Roboto"/>
              <a:sym typeface="Roboto"/>
            </a:endParaRPr>
          </a:p>
        </p:txBody>
      </p:sp>
      <p:sp>
        <p:nvSpPr>
          <p:cNvPr id="65" name="Google Shape;65;p13">
            <a:extLst>
              <a:ext uri="{C183D7F6-B498-43B3-948B-1728B52AA6E4}">
                <adec:decorative xmlns:adec="http://schemas.microsoft.com/office/drawing/2017/decorative" val="1"/>
              </a:ext>
            </a:extLst>
          </p:cNvPr>
          <p:cNvSpPr/>
          <p:nvPr/>
        </p:nvSpPr>
        <p:spPr>
          <a:xfrm>
            <a:off x="203613" y="18816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pic>
        <p:nvPicPr>
          <p:cNvPr id="54" name="Google Shape;54;p13" descr="Photograph of a snowy riverbank with a hill of spruce trees in the backgroun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059975"/>
            <a:ext cx="9144000" cy="3083524"/>
          </a:xfrm>
          <a:prstGeom prst="rect">
            <a:avLst/>
          </a:prstGeom>
          <a:noFill/>
          <a:ln>
            <a:noFill/>
          </a:ln>
        </p:spPr>
      </p:pic>
      <p:sp>
        <p:nvSpPr>
          <p:cNvPr id="66" name="Google Shape;66;p13"/>
          <p:cNvSpPr txBox="1"/>
          <p:nvPr/>
        </p:nvSpPr>
        <p:spPr>
          <a:xfrm>
            <a:off x="7777366" y="4860032"/>
            <a:ext cx="1424299" cy="333000"/>
          </a:xfrm>
          <a:prstGeom prst="rect">
            <a:avLst/>
          </a:prstGeom>
          <a:noFill/>
          <a:ln>
            <a:noFill/>
          </a:ln>
          <a:effectLst>
            <a:outerShdw blurRad="57150" dist="19050" dir="5400000" algn="bl" rotWithShape="0">
              <a:srgbClr val="000000">
                <a:alpha val="95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L. </a:t>
            </a:r>
            <a:r>
              <a:rPr lang="en" sz="800" dirty="0" err="1">
                <a:solidFill>
                  <a:srgbClr val="FFFFFF"/>
                </a:solidFill>
                <a:effectLst>
                  <a:outerShdw blurRad="38100" dist="38100" dir="2700000" algn="tl">
                    <a:srgbClr val="000000">
                      <a:alpha val="43137"/>
                    </a:srgbClr>
                  </a:outerShdw>
                </a:effectLst>
                <a:latin typeface="Roboto"/>
                <a:ea typeface="Roboto"/>
                <a:cs typeface="Roboto"/>
                <a:sym typeface="Roboto"/>
              </a:rPr>
              <a:t>Sorlie</a:t>
            </a: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 BLM.</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sp>
        <p:nvSpPr>
          <p:cNvPr id="56" name="Google Shape;56;p13"/>
          <p:cNvSpPr txBox="1"/>
          <p:nvPr/>
        </p:nvSpPr>
        <p:spPr>
          <a:xfrm>
            <a:off x="122925" y="4722925"/>
            <a:ext cx="18438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effectLst>
                  <a:outerShdw blurRad="38100" dist="38100" dir="2700000" algn="tl">
                    <a:srgbClr val="000000">
                      <a:alpha val="43137"/>
                    </a:srgbClr>
                  </a:outerShdw>
                </a:effectLst>
                <a:latin typeface="Roboto"/>
                <a:ea typeface="Roboto"/>
                <a:cs typeface="Roboto"/>
                <a:sym typeface="Roboto"/>
              </a:rPr>
              <a:t>Module 2, Lesson 1</a:t>
            </a:r>
            <a:endParaRPr>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5" name="Google Shape;205;p2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06" name="Google Shape;206;p23" descr="BLM Alaska Fire Service Masthead graphic" title="BLM Alaska Fire Service Masthead graphic"/>
            <p:cNvGrpSpPr/>
            <p:nvPr/>
          </p:nvGrpSpPr>
          <p:grpSpPr>
            <a:xfrm>
              <a:off x="0" y="0"/>
              <a:ext cx="9144003" cy="572198"/>
              <a:chOff x="0" y="0"/>
              <a:chExt cx="9144003" cy="572198"/>
            </a:xfrm>
          </p:grpSpPr>
          <p:pic>
            <p:nvPicPr>
              <p:cNvPr id="207" name="Google Shape;207;p23"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08" name="Google Shape;208;p2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09" name="Google Shape;209;p2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10" name="Google Shape;210;p23"/>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BB085C7-A6D9-4B0E-96EE-A20612F59802}"/>
              </a:ext>
            </a:extLst>
          </p:cNvPr>
          <p:cNvSpPr>
            <a:spLocks noGrp="1"/>
          </p:cNvSpPr>
          <p:nvPr>
            <p:ph type="title"/>
          </p:nvPr>
        </p:nvSpPr>
        <p:spPr>
          <a:xfrm>
            <a:off x="311700" y="635499"/>
            <a:ext cx="8520600" cy="382225"/>
          </a:xfrm>
        </p:spPr>
        <p:txBody>
          <a:bodyPr/>
          <a:lstStyle/>
          <a:p>
            <a:pPr algn="ct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The Gulkana River in Southcentral Alaska</a:t>
            </a:r>
            <a:endParaRPr lang="en-US">
              <a:effectLst/>
            </a:endParaRPr>
          </a:p>
        </p:txBody>
      </p:sp>
      <p:pic>
        <p:nvPicPr>
          <p:cNvPr id="212" name="Google Shape;212;p23" descr="Photograph of a wide river with fast rapids on a sunny day."/>
          <p:cNvPicPr preferRelativeResize="0"/>
          <p:nvPr/>
        </p:nvPicPr>
        <p:blipFill rotWithShape="1">
          <a:blip r:embed="rId6" cstate="screen">
            <a:alphaModFix/>
            <a:extLst>
              <a:ext uri="{28A0092B-C50C-407E-A947-70E740481C1C}">
                <a14:useLocalDpi xmlns:a14="http://schemas.microsoft.com/office/drawing/2010/main"/>
              </a:ext>
            </a:extLst>
          </a:blip>
          <a:srcRect r="-1853"/>
          <a:stretch/>
        </p:blipFill>
        <p:spPr>
          <a:xfrm>
            <a:off x="484976" y="1185825"/>
            <a:ext cx="3453706" cy="2460575"/>
          </a:xfrm>
          <a:prstGeom prst="rect">
            <a:avLst/>
          </a:prstGeom>
          <a:noFill/>
          <a:ln>
            <a:noFill/>
          </a:ln>
        </p:spPr>
      </p:pic>
      <p:sp>
        <p:nvSpPr>
          <p:cNvPr id="218" name="Google Shape;218;p23"/>
          <p:cNvSpPr txBox="1"/>
          <p:nvPr/>
        </p:nvSpPr>
        <p:spPr>
          <a:xfrm>
            <a:off x="1765852" y="3597953"/>
            <a:ext cx="2420542" cy="248923"/>
          </a:xfrm>
          <a:prstGeom prst="rect">
            <a:avLst/>
          </a:prstGeom>
          <a:noFill/>
          <a:ln>
            <a:noFill/>
          </a:ln>
          <a:effectLst>
            <a:outerShdw blurRad="57150" dist="19050" dir="5400000" algn="bl" rotWithShape="0">
              <a:srgbClr val="000000">
                <a:alpha val="77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Sunlight shimmers on rapidly moving water.</a:t>
            </a:r>
            <a:endParaRPr lang="en" sz="800" dirty="0">
              <a:solidFill>
                <a:srgbClr val="FFFFFF"/>
              </a:solidFill>
              <a:effectLst>
                <a:outerShdw blurRad="38100" dist="38100" dir="2700000" algn="tl">
                  <a:srgbClr val="000000">
                    <a:alpha val="43137"/>
                  </a:srgbClr>
                </a:outerShdw>
              </a:effectLst>
              <a:latin typeface="Roboto"/>
              <a:ea typeface="Roboto"/>
              <a:cs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B. wick, BLM.</a:t>
            </a:r>
            <a:endParaRPr sz="800" dirty="0"/>
          </a:p>
        </p:txBody>
      </p:sp>
      <p:sp>
        <p:nvSpPr>
          <p:cNvPr id="204" name="Google Shape;204;p23"/>
          <p:cNvSpPr txBox="1">
            <a:spLocks noGrp="1"/>
          </p:cNvSpPr>
          <p:nvPr>
            <p:ph type="body" idx="1"/>
          </p:nvPr>
        </p:nvSpPr>
        <p:spPr>
          <a:xfrm>
            <a:off x="508145" y="3938358"/>
            <a:ext cx="3402900" cy="917028"/>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1600" dirty="0">
                <a:solidFill>
                  <a:schemeClr val="lt1"/>
                </a:solidFill>
                <a:latin typeface="Roboto"/>
                <a:ea typeface="Roboto"/>
                <a:cs typeface="Roboto"/>
                <a:sym typeface="Roboto"/>
              </a:rPr>
              <a:t>This picture is from the summer. The water temperature of the Gulkana at this time was 57°F. </a:t>
            </a:r>
            <a:endParaRPr sz="1600" dirty="0">
              <a:solidFill>
                <a:schemeClr val="lt1"/>
              </a:solidFill>
              <a:latin typeface="Roboto"/>
              <a:ea typeface="Roboto"/>
              <a:cs typeface="Roboto"/>
              <a:sym typeface="Roboto"/>
            </a:endParaRPr>
          </a:p>
        </p:txBody>
      </p:sp>
      <p:cxnSp>
        <p:nvCxnSpPr>
          <p:cNvPr id="214" name="Google Shape;214;p23">
            <a:extLst>
              <a:ext uri="{C183D7F6-B498-43B3-948B-1728B52AA6E4}">
                <adec:decorative xmlns:adec="http://schemas.microsoft.com/office/drawing/2017/decorative" val="1"/>
              </a:ext>
            </a:extLst>
          </p:cNvPr>
          <p:cNvCxnSpPr/>
          <p:nvPr/>
        </p:nvCxnSpPr>
        <p:spPr>
          <a:xfrm>
            <a:off x="4396025" y="1198925"/>
            <a:ext cx="0" cy="3796500"/>
          </a:xfrm>
          <a:prstGeom prst="straightConnector1">
            <a:avLst/>
          </a:prstGeom>
          <a:noFill/>
          <a:ln w="28575" cap="flat" cmpd="sng">
            <a:solidFill>
              <a:srgbClr val="FFFFFF"/>
            </a:solidFill>
            <a:prstDash val="solid"/>
            <a:round/>
            <a:headEnd type="none" w="med" len="med"/>
            <a:tailEnd type="none" w="med" len="med"/>
          </a:ln>
        </p:spPr>
      </p:cxnSp>
      <p:pic>
        <p:nvPicPr>
          <p:cNvPr id="213" name="Google Shape;213;p23" descr="Photograph of a snowy riverbank with a hill of spruce trees in the backgroun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891525" y="1185825"/>
            <a:ext cx="4031776" cy="2460574"/>
          </a:xfrm>
          <a:prstGeom prst="rect">
            <a:avLst/>
          </a:prstGeom>
          <a:noFill/>
          <a:ln>
            <a:noFill/>
          </a:ln>
        </p:spPr>
      </p:pic>
      <p:sp>
        <p:nvSpPr>
          <p:cNvPr id="215" name="Google Shape;215;p23"/>
          <p:cNvSpPr txBox="1"/>
          <p:nvPr/>
        </p:nvSpPr>
        <p:spPr>
          <a:xfrm>
            <a:off x="6208188" y="3597769"/>
            <a:ext cx="3465200" cy="359957"/>
          </a:xfrm>
          <a:prstGeom prst="rect">
            <a:avLst/>
          </a:prstGeom>
          <a:noFill/>
          <a:ln>
            <a:noFill/>
          </a:ln>
          <a:effectLst>
            <a:outerShdw blurRad="57150" dist="19050" dir="5400000" algn="bl" rotWithShape="0">
              <a:srgbClr val="000000">
                <a:alpha val="84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A pocket of water remains unfrozen during winter months. </a:t>
            </a: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L. </a:t>
            </a:r>
            <a:r>
              <a:rPr lang="en" sz="800" dirty="0" err="1">
                <a:solidFill>
                  <a:srgbClr val="FFFFFF"/>
                </a:solidFill>
                <a:effectLst>
                  <a:outerShdw blurRad="38100" dist="38100" dir="2700000" algn="tl">
                    <a:srgbClr val="000000">
                      <a:alpha val="43137"/>
                    </a:srgbClr>
                  </a:outerShdw>
                </a:effectLst>
                <a:latin typeface="Roboto"/>
                <a:ea typeface="Roboto"/>
                <a:cs typeface="Roboto"/>
                <a:sym typeface="Roboto"/>
              </a:rPr>
              <a:t>Sorlie</a:t>
            </a: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 BLM.</a:t>
            </a:r>
            <a:endParaRPr lang="en" sz="800" dirty="0">
              <a:solidFill>
                <a:srgbClr val="FFFFFF"/>
              </a:solidFill>
              <a:effectLst>
                <a:outerShdw blurRad="38100" dist="38100" dir="2700000" algn="tl">
                  <a:srgbClr val="000000">
                    <a:alpha val="43137"/>
                  </a:srgbClr>
                </a:outerShdw>
              </a:effectLst>
              <a:latin typeface="Roboto"/>
              <a:ea typeface="Roboto"/>
              <a:cs typeface="Roboto"/>
            </a:endParaRPr>
          </a:p>
        </p:txBody>
      </p:sp>
      <p:sp>
        <p:nvSpPr>
          <p:cNvPr id="216" name="Google Shape;216;p23"/>
          <p:cNvSpPr txBox="1"/>
          <p:nvPr/>
        </p:nvSpPr>
        <p:spPr>
          <a:xfrm>
            <a:off x="4891450" y="3953514"/>
            <a:ext cx="4031700" cy="11658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FFFFFF"/>
                </a:solidFill>
                <a:latin typeface="Roboto"/>
                <a:ea typeface="Roboto"/>
                <a:cs typeface="Roboto"/>
                <a:sym typeface="Roboto"/>
              </a:rPr>
              <a:t>This picture is from the winter. The water temperature of the Gulkana at this time was </a:t>
            </a:r>
            <a:r>
              <a:rPr lang="en" sz="1600">
                <a:solidFill>
                  <a:schemeClr val="lt1"/>
                </a:solidFill>
                <a:latin typeface="Roboto"/>
                <a:ea typeface="Roboto"/>
                <a:cs typeface="Roboto"/>
                <a:sym typeface="Roboto"/>
              </a:rPr>
              <a:t>32°F.</a:t>
            </a:r>
            <a:r>
              <a:rPr lang="en" sz="1600">
                <a:solidFill>
                  <a:srgbClr val="FFFFFF"/>
                </a:solidFill>
                <a:latin typeface="Roboto"/>
                <a:ea typeface="Roboto"/>
                <a:cs typeface="Roboto"/>
                <a:sym typeface="Roboto"/>
              </a:rPr>
              <a:t> </a:t>
            </a:r>
            <a:endParaRPr sz="1200">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224" name="Google Shape;224;p2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25" name="Google Shape;225;p24" descr="BLM Alaska Fire Service Masthead graphic" title="BLM Alaska Fire Service Masthead graphic"/>
            <p:cNvGrpSpPr/>
            <p:nvPr/>
          </p:nvGrpSpPr>
          <p:grpSpPr>
            <a:xfrm>
              <a:off x="0" y="0"/>
              <a:ext cx="9144003" cy="572198"/>
              <a:chOff x="0" y="0"/>
              <a:chExt cx="9144003" cy="572198"/>
            </a:xfrm>
          </p:grpSpPr>
          <p:pic>
            <p:nvPicPr>
              <p:cNvPr id="226" name="Google Shape;226;p2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27" name="Google Shape;227;p2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28" name="Google Shape;228;p2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29" name="Google Shape;229;p2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53A2907-AE15-434F-97F7-EBA23B7246D6}"/>
              </a:ext>
            </a:extLst>
          </p:cNvPr>
          <p:cNvSpPr>
            <a:spLocks noGrp="1"/>
          </p:cNvSpPr>
          <p:nvPr>
            <p:ph type="title"/>
          </p:nvPr>
        </p:nvSpPr>
        <p:spPr>
          <a:xfrm>
            <a:off x="5926690" y="632741"/>
            <a:ext cx="2821585" cy="4053073"/>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Scientists measure water temperature to understand how it might affect plants and animals that live in Alaska’s waterways.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During hot summers, the water temperature will be warmer.</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Hot summers can be stressful for underwater animals like salmon.</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dirty="0">
              <a:effectLst/>
            </a:endParaRPr>
          </a:p>
        </p:txBody>
      </p:sp>
      <p:pic>
        <p:nvPicPr>
          <p:cNvPr id="223" name="Google Shape;223;p24" descr="Photograph of a person wearing a black hoody knee deep in a lake with a net on an overcast day."/>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28950" y="725895"/>
            <a:ext cx="5261233" cy="3936273"/>
          </a:xfrm>
          <a:prstGeom prst="rect">
            <a:avLst/>
          </a:prstGeom>
          <a:noFill/>
          <a:ln>
            <a:noFill/>
          </a:ln>
        </p:spPr>
      </p:pic>
      <p:sp>
        <p:nvSpPr>
          <p:cNvPr id="232" name="Google Shape;232;p24"/>
          <p:cNvSpPr txBox="1"/>
          <p:nvPr/>
        </p:nvSpPr>
        <p:spPr>
          <a:xfrm>
            <a:off x="2380438" y="4660575"/>
            <a:ext cx="3593521" cy="430857"/>
          </a:xfrm>
          <a:prstGeom prst="rect">
            <a:avLst/>
          </a:prstGeom>
          <a:noFill/>
          <a:ln>
            <a:noFill/>
          </a:ln>
          <a:effectLst>
            <a:outerShdw blurRad="57150" dist="19050" dir="5400000" algn="bl" rotWithShape="0">
              <a:srgbClr val="000000">
                <a:alpha val="86000"/>
              </a:srgbClr>
            </a:outerShdw>
          </a:effectLst>
        </p:spPr>
        <p:txBody>
          <a:bodyPr spcFirstLastPara="1" wrap="square" lIns="91425" tIns="91425" rIns="91425" bIns="91425" anchor="t" anchorCtr="0">
            <a:spAutoFit/>
          </a:bodyPr>
          <a:lstStyle/>
          <a:p>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A person stands in knee-deep water to take a temperature reading. </a:t>
            </a:r>
            <a:endParaRPr lang="en-US" sz="800" dirty="0">
              <a:solidFill>
                <a:schemeClr val="lt1"/>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Photo by B. Stratton, BLM.</a:t>
            </a:r>
            <a:endParaRPr lang="en-US" sz="800">
              <a:solidFill>
                <a:schemeClr val="lt1"/>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pSp>
        <p:nvGrpSpPr>
          <p:cNvPr id="237" name="Google Shape;237;p2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38" name="Google Shape;238;p25" descr="BLM Alaska Fire Service Masthead graphic" title="BLM Alaska Fire Service Masthead graphic"/>
            <p:cNvGrpSpPr/>
            <p:nvPr/>
          </p:nvGrpSpPr>
          <p:grpSpPr>
            <a:xfrm>
              <a:off x="0" y="0"/>
              <a:ext cx="9144003" cy="572198"/>
              <a:chOff x="0" y="0"/>
              <a:chExt cx="9144003" cy="572198"/>
            </a:xfrm>
          </p:grpSpPr>
          <p:pic>
            <p:nvPicPr>
              <p:cNvPr id="239" name="Google Shape;239;p2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40" name="Google Shape;240;p2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41" name="Google Shape;241;p2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42" name="Google Shape;242;p2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55" name="Google Shape;255;p25"/>
          <p:cNvSpPr txBox="1"/>
          <p:nvPr/>
        </p:nvSpPr>
        <p:spPr>
          <a:xfrm>
            <a:off x="782475" y="537250"/>
            <a:ext cx="13341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Ice water</a:t>
            </a:r>
            <a:endParaRPr sz="1800">
              <a:solidFill>
                <a:srgbClr val="FFFFFF"/>
              </a:solidFill>
              <a:latin typeface="Roboto"/>
              <a:ea typeface="Roboto"/>
              <a:cs typeface="Roboto"/>
              <a:sym typeface="Roboto"/>
            </a:endParaRPr>
          </a:p>
        </p:txBody>
      </p:sp>
      <p:pic>
        <p:nvPicPr>
          <p:cNvPr id="243" name="Google Shape;243;p25" descr="Photograph of a hand holding a thermometer in a cup of ice wate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64100" y="1016500"/>
            <a:ext cx="2332877" cy="3110502"/>
          </a:xfrm>
          <a:prstGeom prst="rect">
            <a:avLst/>
          </a:prstGeom>
          <a:noFill/>
          <a:ln>
            <a:noFill/>
          </a:ln>
        </p:spPr>
      </p:pic>
      <p:sp>
        <p:nvSpPr>
          <p:cNvPr id="246" name="Google Shape;246;p25" descr="Blue circle around the temperature reading on the thermometer."/>
          <p:cNvSpPr/>
          <p:nvPr/>
        </p:nvSpPr>
        <p:spPr>
          <a:xfrm>
            <a:off x="1175175" y="1289575"/>
            <a:ext cx="548700" cy="635400"/>
          </a:xfrm>
          <a:prstGeom prst="ellipse">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7" name="Google Shape;247;p25">
            <a:extLst>
              <a:ext uri="{C183D7F6-B498-43B3-948B-1728B52AA6E4}">
                <adec:decorative xmlns:adec="http://schemas.microsoft.com/office/drawing/2017/decorative" val="1"/>
              </a:ext>
            </a:extLst>
          </p:cNvPr>
          <p:cNvCxnSpPr>
            <a:cxnSpLocks/>
          </p:cNvCxnSpPr>
          <p:nvPr/>
        </p:nvCxnSpPr>
        <p:spPr>
          <a:xfrm rot="10800000" flipH="1">
            <a:off x="1643520" y="1284674"/>
            <a:ext cx="228300" cy="74100"/>
          </a:xfrm>
          <a:prstGeom prst="straightConnector1">
            <a:avLst/>
          </a:prstGeom>
          <a:noFill/>
          <a:ln w="28575" cap="flat" cmpd="sng">
            <a:solidFill>
              <a:srgbClr val="0000FF"/>
            </a:solidFill>
            <a:prstDash val="solid"/>
            <a:round/>
            <a:headEnd type="none" w="med" len="med"/>
            <a:tailEnd type="none" w="med" len="med"/>
          </a:ln>
        </p:spPr>
      </p:cxnSp>
      <p:sp>
        <p:nvSpPr>
          <p:cNvPr id="248" name="Google Shape;248;p25"/>
          <p:cNvSpPr txBox="1"/>
          <p:nvPr/>
        </p:nvSpPr>
        <p:spPr>
          <a:xfrm>
            <a:off x="1871850" y="1111700"/>
            <a:ext cx="726300" cy="393600"/>
          </a:xfrm>
          <a:prstGeom prst="rect">
            <a:avLst/>
          </a:prstGeom>
          <a:solidFill>
            <a:srgbClr val="FFFFFF"/>
          </a:solid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38.4°F</a:t>
            </a:r>
            <a:endParaRPr b="1">
              <a:latin typeface="Roboto"/>
              <a:ea typeface="Roboto"/>
              <a:cs typeface="Roboto"/>
              <a:sym typeface="Roboto"/>
            </a:endParaRPr>
          </a:p>
        </p:txBody>
      </p:sp>
      <p:sp>
        <p:nvSpPr>
          <p:cNvPr id="256" name="Google Shape;256;p25"/>
          <p:cNvSpPr txBox="1"/>
          <p:nvPr/>
        </p:nvSpPr>
        <p:spPr>
          <a:xfrm>
            <a:off x="3456950" y="537250"/>
            <a:ext cx="18885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Cool Water</a:t>
            </a:r>
            <a:endParaRPr sz="1800">
              <a:solidFill>
                <a:srgbClr val="FFFFFF"/>
              </a:solidFill>
              <a:latin typeface="Roboto"/>
              <a:ea typeface="Roboto"/>
              <a:cs typeface="Roboto"/>
              <a:sym typeface="Roboto"/>
            </a:endParaRPr>
          </a:p>
        </p:txBody>
      </p:sp>
      <p:pic>
        <p:nvPicPr>
          <p:cNvPr id="244" name="Google Shape;244;p25" descr="Photograph of a hand holding a thermometer in a cup of wate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234750" y="1016500"/>
            <a:ext cx="2332877" cy="3110502"/>
          </a:xfrm>
          <a:prstGeom prst="rect">
            <a:avLst/>
          </a:prstGeom>
          <a:noFill/>
          <a:ln>
            <a:noFill/>
          </a:ln>
        </p:spPr>
      </p:pic>
      <p:sp>
        <p:nvSpPr>
          <p:cNvPr id="249" name="Google Shape;249;p25" descr="Blue circle around the temperature reading on the thermometer."/>
          <p:cNvSpPr/>
          <p:nvPr/>
        </p:nvSpPr>
        <p:spPr>
          <a:xfrm>
            <a:off x="4457250" y="1226113"/>
            <a:ext cx="548700" cy="635400"/>
          </a:xfrm>
          <a:prstGeom prst="ellipse">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0" name="Google Shape;250;p25">
            <a:extLst>
              <a:ext uri="{C183D7F6-B498-43B3-948B-1728B52AA6E4}">
                <adec:decorative xmlns:adec="http://schemas.microsoft.com/office/drawing/2017/decorative" val="1"/>
              </a:ext>
            </a:extLst>
          </p:cNvPr>
          <p:cNvCxnSpPr>
            <a:stCxn id="249" idx="7"/>
            <a:endCxn id="251" idx="1"/>
          </p:cNvCxnSpPr>
          <p:nvPr/>
        </p:nvCxnSpPr>
        <p:spPr>
          <a:xfrm rot="10800000" flipH="1">
            <a:off x="4925595" y="1245065"/>
            <a:ext cx="228300" cy="74100"/>
          </a:xfrm>
          <a:prstGeom prst="straightConnector1">
            <a:avLst/>
          </a:prstGeom>
          <a:noFill/>
          <a:ln w="28575" cap="flat" cmpd="sng">
            <a:solidFill>
              <a:srgbClr val="0000FF"/>
            </a:solidFill>
            <a:prstDash val="solid"/>
            <a:round/>
            <a:headEnd type="none" w="med" len="med"/>
            <a:tailEnd type="none" w="med" len="med"/>
          </a:ln>
        </p:spPr>
      </p:cxnSp>
      <p:sp>
        <p:nvSpPr>
          <p:cNvPr id="251" name="Google Shape;251;p25"/>
          <p:cNvSpPr txBox="1"/>
          <p:nvPr/>
        </p:nvSpPr>
        <p:spPr>
          <a:xfrm>
            <a:off x="5153925" y="1048238"/>
            <a:ext cx="726300" cy="393600"/>
          </a:xfrm>
          <a:prstGeom prst="rect">
            <a:avLst/>
          </a:prstGeom>
          <a:solidFill>
            <a:srgbClr val="FFFFFF"/>
          </a:solid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58.3°F</a:t>
            </a:r>
            <a:endParaRPr b="1">
              <a:latin typeface="Roboto"/>
              <a:ea typeface="Roboto"/>
              <a:cs typeface="Roboto"/>
              <a:sym typeface="Roboto"/>
            </a:endParaRPr>
          </a:p>
        </p:txBody>
      </p:sp>
      <p:sp>
        <p:nvSpPr>
          <p:cNvPr id="257" name="Google Shape;257;p25"/>
          <p:cNvSpPr txBox="1"/>
          <p:nvPr/>
        </p:nvSpPr>
        <p:spPr>
          <a:xfrm>
            <a:off x="6757713" y="537250"/>
            <a:ext cx="13341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Hot water</a:t>
            </a:r>
            <a:endParaRPr sz="1800">
              <a:solidFill>
                <a:srgbClr val="FFFFFF"/>
              </a:solidFill>
              <a:latin typeface="Roboto"/>
              <a:ea typeface="Roboto"/>
              <a:cs typeface="Roboto"/>
              <a:sym typeface="Roboto"/>
            </a:endParaRPr>
          </a:p>
        </p:txBody>
      </p:sp>
      <p:pic>
        <p:nvPicPr>
          <p:cNvPr id="245" name="Google Shape;245;p25" descr="Photograph of a hand holding a thermometer in a cup of water."/>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6258325" y="1016500"/>
            <a:ext cx="2332877" cy="3110502"/>
          </a:xfrm>
          <a:prstGeom prst="rect">
            <a:avLst/>
          </a:prstGeom>
          <a:noFill/>
          <a:ln>
            <a:noFill/>
          </a:ln>
        </p:spPr>
      </p:pic>
      <p:sp>
        <p:nvSpPr>
          <p:cNvPr id="252" name="Google Shape;252;p25" descr="Blue circle around the temperature reading on the thermometer."/>
          <p:cNvSpPr/>
          <p:nvPr/>
        </p:nvSpPr>
        <p:spPr>
          <a:xfrm>
            <a:off x="7042575" y="1441975"/>
            <a:ext cx="548700" cy="635400"/>
          </a:xfrm>
          <a:prstGeom prst="ellipse">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 name="Google Shape;253;p25">
            <a:extLst>
              <a:ext uri="{C183D7F6-B498-43B3-948B-1728B52AA6E4}">
                <adec:decorative xmlns:adec="http://schemas.microsoft.com/office/drawing/2017/decorative" val="1"/>
              </a:ext>
            </a:extLst>
          </p:cNvPr>
          <p:cNvCxnSpPr>
            <a:stCxn id="252" idx="7"/>
            <a:endCxn id="254" idx="1"/>
          </p:cNvCxnSpPr>
          <p:nvPr/>
        </p:nvCxnSpPr>
        <p:spPr>
          <a:xfrm rot="10800000" flipH="1">
            <a:off x="7510920" y="1460927"/>
            <a:ext cx="228300" cy="74100"/>
          </a:xfrm>
          <a:prstGeom prst="straightConnector1">
            <a:avLst/>
          </a:prstGeom>
          <a:noFill/>
          <a:ln w="28575" cap="flat" cmpd="sng">
            <a:solidFill>
              <a:srgbClr val="0000FF"/>
            </a:solidFill>
            <a:prstDash val="solid"/>
            <a:round/>
            <a:headEnd type="none" w="med" len="med"/>
            <a:tailEnd type="none" w="med" len="med"/>
          </a:ln>
        </p:spPr>
      </p:cxnSp>
      <p:sp>
        <p:nvSpPr>
          <p:cNvPr id="254" name="Google Shape;254;p25"/>
          <p:cNvSpPr txBox="1"/>
          <p:nvPr/>
        </p:nvSpPr>
        <p:spPr>
          <a:xfrm>
            <a:off x="7739250" y="1264100"/>
            <a:ext cx="726300" cy="393600"/>
          </a:xfrm>
          <a:prstGeom prst="rect">
            <a:avLst/>
          </a:prstGeom>
          <a:solidFill>
            <a:srgbClr val="FFFFFF"/>
          </a:solid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99.5°F</a:t>
            </a:r>
            <a:endParaRPr b="1">
              <a:latin typeface="Roboto"/>
              <a:ea typeface="Roboto"/>
              <a:cs typeface="Roboto"/>
              <a:sym typeface="Roboto"/>
            </a:endParaRPr>
          </a:p>
        </p:txBody>
      </p:sp>
      <p:sp>
        <p:nvSpPr>
          <p:cNvPr id="259" name="Google Shape;259;p25"/>
          <p:cNvSpPr txBox="1"/>
          <p:nvPr/>
        </p:nvSpPr>
        <p:spPr>
          <a:xfrm>
            <a:off x="290009" y="4092101"/>
            <a:ext cx="2335321" cy="453176"/>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Various thermometer readings show a range of water temperatures. </a:t>
            </a: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Photos by CCSC staff, BLM.</a:t>
            </a:r>
            <a:endParaRPr lang="en" sz="800" dirty="0">
              <a:solidFill>
                <a:srgbClr val="FFFFFF"/>
              </a:solidFill>
              <a:effectLst>
                <a:outerShdw blurRad="38100" dist="38100" dir="2700000" algn="tl">
                  <a:srgbClr val="000000">
                    <a:alpha val="43137"/>
                  </a:srgbClr>
                </a:outerShdw>
              </a:effectLst>
              <a:latin typeface="Roboto"/>
              <a:ea typeface="Roboto"/>
              <a:cs typeface="Roboto"/>
            </a:endParaRPr>
          </a:p>
        </p:txBody>
      </p:sp>
      <p:sp>
        <p:nvSpPr>
          <p:cNvPr id="2" name="Title 1">
            <a:extLst>
              <a:ext uri="{FF2B5EF4-FFF2-40B4-BE49-F238E27FC236}">
                <a16:creationId xmlns:a16="http://schemas.microsoft.com/office/drawing/2014/main" id="{BCDCCE2B-C6F9-4CC9-BA5D-4E7170073EFB}"/>
              </a:ext>
            </a:extLst>
          </p:cNvPr>
          <p:cNvSpPr>
            <a:spLocks noGrp="1"/>
          </p:cNvSpPr>
          <p:nvPr>
            <p:ph type="title"/>
          </p:nvPr>
        </p:nvSpPr>
        <p:spPr>
          <a:xfrm>
            <a:off x="122842" y="4506520"/>
            <a:ext cx="8824208" cy="572700"/>
          </a:xfrm>
        </p:spPr>
        <p:txBody>
          <a:bodyPr/>
          <a:lstStyle/>
          <a:p>
            <a:pPr algn="ct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Make a prediction: In which of these water temperatures could salmon </a:t>
            </a:r>
            <a:r>
              <a:rPr lang="en-US" sz="1800" b="0" i="0" dirty="0">
                <a:solidFill>
                  <a:srgbClr val="EEFF41"/>
                </a:solidFill>
                <a:effectLst/>
                <a:latin typeface="Roboto" panose="02000000000000000000" pitchFamily="2" charset="0"/>
                <a:ea typeface="Roboto" panose="02000000000000000000" pitchFamily="2" charset="0"/>
                <a:cs typeface="Roboto" panose="02000000000000000000" pitchFamily="2" charset="0"/>
              </a:rPr>
              <a:t>not </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survive?</a:t>
            </a:r>
            <a:endParaRPr lang="en-US" dirty="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p2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66" name="Google Shape;266;p26" descr="BLM Alaska Fire Service Masthead graphic" title="BLM Alaska Fire Service Masthead graphic"/>
            <p:cNvGrpSpPr/>
            <p:nvPr/>
          </p:nvGrpSpPr>
          <p:grpSpPr>
            <a:xfrm>
              <a:off x="0" y="0"/>
              <a:ext cx="9144003" cy="572198"/>
              <a:chOff x="0" y="0"/>
              <a:chExt cx="9144003" cy="572198"/>
            </a:xfrm>
          </p:grpSpPr>
          <p:pic>
            <p:nvPicPr>
              <p:cNvPr id="267" name="Google Shape;267;p2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68" name="Google Shape;268;p2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69" name="Google Shape;269;p2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70" name="Google Shape;270;p2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28ACF90B-2A86-43A5-BD67-6B0253D6DD7B}"/>
              </a:ext>
            </a:extLst>
          </p:cNvPr>
          <p:cNvSpPr>
            <a:spLocks noGrp="1"/>
          </p:cNvSpPr>
          <p:nvPr>
            <p:ph type="title"/>
          </p:nvPr>
        </p:nvSpPr>
        <p:spPr>
          <a:xfrm>
            <a:off x="5331542" y="1260056"/>
            <a:ext cx="3521058" cy="2918578"/>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Salmon cannot survive if the water temperature is above 70°F. They prefer if the water is colder, around 40-50°F.</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When it is hot outside, salmon have to search for the coldest places in waterways in order to survive.</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a:effectLst/>
            </a:endParaRPr>
          </a:p>
        </p:txBody>
      </p:sp>
      <p:pic>
        <p:nvPicPr>
          <p:cNvPr id="4" name="Picture 3" descr="Juvenile salmon swim near rocks on the bottom of a stream.">
            <a:extLst>
              <a:ext uri="{FF2B5EF4-FFF2-40B4-BE49-F238E27FC236}">
                <a16:creationId xmlns:a16="http://schemas.microsoft.com/office/drawing/2014/main" id="{ED31181A-19D5-4CF1-A2C0-F1B2C556D1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0110" y="882728"/>
            <a:ext cx="5065847" cy="3673234"/>
          </a:xfrm>
          <a:prstGeom prst="rect">
            <a:avLst/>
          </a:prstGeom>
        </p:spPr>
      </p:pic>
      <p:sp>
        <p:nvSpPr>
          <p:cNvPr id="274" name="Google Shape;274;p26"/>
          <p:cNvSpPr txBox="1"/>
          <p:nvPr/>
        </p:nvSpPr>
        <p:spPr>
          <a:xfrm>
            <a:off x="3202138" y="4562671"/>
            <a:ext cx="3465478" cy="431351"/>
          </a:xfrm>
          <a:prstGeom prst="rect">
            <a:avLst/>
          </a:prstGeom>
          <a:noFill/>
          <a:ln>
            <a:noFill/>
          </a:ln>
          <a:effectLst>
            <a:outerShdw blurRad="57150" dist="19050" dir="5400000" algn="bl" rotWithShape="0">
              <a:srgbClr val="000000">
                <a:alpha val="95000"/>
              </a:srgbClr>
            </a:outerShdw>
          </a:effectLst>
        </p:spPr>
        <p:txBody>
          <a:bodyPr spcFirstLastPara="1" wrap="square" lIns="91425" tIns="91425" rIns="91425" bIns="91425" anchor="t" anchorCtr="0">
            <a:noAutofit/>
          </a:bodyPr>
          <a:lstStyle/>
          <a:p>
            <a:r>
              <a:rPr lang="en" sz="800">
                <a:solidFill>
                  <a:srgbClr val="FFFFFF"/>
                </a:solidFill>
                <a:effectLst>
                  <a:outerShdw blurRad="38100" dist="38100" dir="2700000" algn="tl">
                    <a:srgbClr val="000000">
                      <a:alpha val="43137"/>
                    </a:srgbClr>
                  </a:outerShdw>
                </a:effectLst>
                <a:latin typeface="Roboto"/>
                <a:ea typeface="Roboto"/>
                <a:cs typeface="Roboto"/>
                <a:sym typeface="Roboto"/>
              </a:rPr>
              <a:t>Salmon fry swimming in clear, cool water. </a:t>
            </a:r>
            <a:endParaRPr lang="en-US" sz="80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Mueller, USFWS.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87" name="Google Shape;287;p27" descr="Illustration of a forest scene showing the view underwater in a river with fish, stones, and fallen logs. "/>
          <p:cNvPicPr preferRelativeResize="0"/>
          <p:nvPr/>
        </p:nvPicPr>
        <p:blipFill>
          <a:blip r:embed="rId3">
            <a:alphaModFix/>
          </a:blip>
          <a:stretch>
            <a:fillRect/>
          </a:stretch>
        </p:blipFill>
        <p:spPr>
          <a:xfrm>
            <a:off x="0" y="662399"/>
            <a:ext cx="9143997" cy="4040093"/>
          </a:xfrm>
          <a:prstGeom prst="rect">
            <a:avLst/>
          </a:prstGeom>
          <a:noFill/>
          <a:ln>
            <a:noFill/>
          </a:ln>
        </p:spPr>
      </p:pic>
      <p:sp>
        <p:nvSpPr>
          <p:cNvPr id="4" name="Title 3">
            <a:extLst>
              <a:ext uri="{FF2B5EF4-FFF2-40B4-BE49-F238E27FC236}">
                <a16:creationId xmlns:a16="http://schemas.microsoft.com/office/drawing/2014/main" id="{3402CC23-C77E-4061-AE7D-DC359C6B94FD}"/>
              </a:ext>
            </a:extLst>
          </p:cNvPr>
          <p:cNvSpPr>
            <a:spLocks noGrp="1"/>
          </p:cNvSpPr>
          <p:nvPr>
            <p:ph type="title"/>
          </p:nvPr>
        </p:nvSpPr>
        <p:spPr>
          <a:xfrm>
            <a:off x="424660" y="1202064"/>
            <a:ext cx="2420100" cy="1010400"/>
          </a:xfrm>
          <a:solidFill>
            <a:schemeClr val="bg1"/>
          </a:solidFill>
          <a:ln w="12700">
            <a:solidFill>
              <a:schemeClr val="tx1"/>
            </a:solidFill>
          </a:ln>
        </p:spPr>
        <p:txBody>
          <a:bodyPr/>
          <a:lstStyle/>
          <a:p>
            <a:pPr rtl="0"/>
            <a:r>
              <a:rPr lang="en-US" sz="1400" b="0" i="0">
                <a:solidFill>
                  <a:srgbClr val="000000"/>
                </a:solidFill>
                <a:effectLst/>
                <a:latin typeface="Roboto" panose="02000000000000000000" pitchFamily="2" charset="0"/>
                <a:ea typeface="Roboto" panose="02000000000000000000" pitchFamily="2" charset="0"/>
                <a:cs typeface="Roboto" panose="02000000000000000000" pitchFamily="2" charset="0"/>
              </a:rPr>
              <a:t>In this river with healthy water quality, trees provide shade from the sun, which keeps the water cooler.</a:t>
            </a:r>
            <a:endParaRPr lang="en-US">
              <a:effectLst/>
            </a:endParaRPr>
          </a:p>
        </p:txBody>
      </p:sp>
      <p:cxnSp>
        <p:nvCxnSpPr>
          <p:cNvPr id="290" name="Google Shape;290;p27" descr="Red arrow pointing to a fallen log."/>
          <p:cNvCxnSpPr/>
          <p:nvPr/>
        </p:nvCxnSpPr>
        <p:spPr>
          <a:xfrm rot="10800000" flipH="1">
            <a:off x="1953800" y="3789425"/>
            <a:ext cx="1383900" cy="6066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92" name="Google Shape;292;p27"/>
          <p:cNvSpPr txBox="1"/>
          <p:nvPr/>
        </p:nvSpPr>
        <p:spPr>
          <a:xfrm>
            <a:off x="493325" y="4213825"/>
            <a:ext cx="3014700" cy="7707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Fallen logs in the water provide protection for fish and create deep, dark pools where water is colder.</a:t>
            </a:r>
            <a:endParaRPr>
              <a:latin typeface="Roboto"/>
              <a:ea typeface="Roboto"/>
              <a:cs typeface="Roboto"/>
              <a:sym typeface="Roboto"/>
            </a:endParaRPr>
          </a:p>
        </p:txBody>
      </p:sp>
      <p:cxnSp>
        <p:nvCxnSpPr>
          <p:cNvPr id="293" name="Google Shape;293;p27" descr="Red arrow pointing to a light blue arrow. "/>
          <p:cNvCxnSpPr>
            <a:stCxn id="289" idx="0"/>
          </p:cNvCxnSpPr>
          <p:nvPr/>
        </p:nvCxnSpPr>
        <p:spPr>
          <a:xfrm rot="10800000" flipH="1">
            <a:off x="7204950" y="3283150"/>
            <a:ext cx="546300" cy="76350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289" name="Google Shape;289;p27"/>
          <p:cNvSpPr txBox="1"/>
          <p:nvPr/>
        </p:nvSpPr>
        <p:spPr>
          <a:xfrm>
            <a:off x="5937450" y="4046650"/>
            <a:ext cx="2535000" cy="10104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a:ea typeface="Roboto"/>
                <a:cs typeface="Roboto"/>
                <a:sym typeface="Roboto"/>
              </a:rPr>
              <a:t>The light blue arrows show the location of warmer water. Water near the surface is warmed by the sun.</a:t>
            </a:r>
            <a:endParaRPr dirty="0">
              <a:latin typeface="Roboto"/>
              <a:ea typeface="Roboto"/>
              <a:cs typeface="Roboto"/>
              <a:sym typeface="Roboto"/>
            </a:endParaRPr>
          </a:p>
        </p:txBody>
      </p:sp>
      <p:sp>
        <p:nvSpPr>
          <p:cNvPr id="291" name="Google Shape;291;p27"/>
          <p:cNvSpPr txBox="1"/>
          <p:nvPr/>
        </p:nvSpPr>
        <p:spPr>
          <a:xfrm>
            <a:off x="7531950" y="3742228"/>
            <a:ext cx="1489200" cy="225300"/>
          </a:xfrm>
          <a:prstGeom prst="rect">
            <a:avLst/>
          </a:prstGeom>
          <a:noFill/>
          <a:ln>
            <a:noFill/>
          </a:ln>
        </p:spPr>
        <p:txBody>
          <a:bodyPr spcFirstLastPara="1" wrap="square" lIns="91425" tIns="91425" rIns="91425" bIns="91425" anchor="t" anchorCtr="0">
            <a:noAutofit/>
          </a:bodyPr>
          <a:lstStyle/>
          <a:p>
            <a:r>
              <a:rPr lang="en" sz="800" dirty="0">
                <a:solidFill>
                  <a:srgbClr val="FFFFFF"/>
                </a:solidFill>
                <a:latin typeface="Roboto"/>
                <a:ea typeface="Roboto"/>
                <a:cs typeface="Roboto"/>
                <a:sym typeface="Roboto"/>
              </a:rPr>
              <a:t> Graphic by NOAA Fisheries.</a:t>
            </a:r>
            <a:endParaRPr sz="800" dirty="0">
              <a:solidFill>
                <a:srgbClr val="FFFFFF"/>
              </a:solidFill>
              <a:latin typeface="Roboto"/>
              <a:ea typeface="Roboto"/>
              <a:cs typeface="Roboto"/>
              <a:sym typeface="Roboto"/>
            </a:endParaRPr>
          </a:p>
        </p:txBody>
      </p:sp>
      <p:grpSp>
        <p:nvGrpSpPr>
          <p:cNvPr id="280" name="Google Shape;280;p2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81" name="Google Shape;281;p27" descr="BLM Alaska Fire Service Masthead graphic" title="BLM Alaska Fire Service Masthead graphic"/>
            <p:cNvGrpSpPr/>
            <p:nvPr/>
          </p:nvGrpSpPr>
          <p:grpSpPr>
            <a:xfrm>
              <a:off x="0" y="0"/>
              <a:ext cx="9144003" cy="572198"/>
              <a:chOff x="0" y="0"/>
              <a:chExt cx="9144003" cy="572198"/>
            </a:xfrm>
          </p:grpSpPr>
          <p:pic>
            <p:nvPicPr>
              <p:cNvPr id="282" name="Google Shape;282;p27" descr="Black Topo line graphic" title="Black Topo line graphic"/>
              <p:cNvPicPr preferRelativeResize="0"/>
              <p:nvPr/>
            </p:nvPicPr>
            <p:blipFill rotWithShape="1">
              <a:blip r:embed="rId4">
                <a:alphaModFix/>
              </a:blip>
              <a:srcRect l="693" t="15710" r="17760" b="78416"/>
              <a:stretch/>
            </p:blipFill>
            <p:spPr>
              <a:xfrm>
                <a:off x="0" y="0"/>
                <a:ext cx="9144003" cy="489286"/>
              </a:xfrm>
              <a:prstGeom prst="rect">
                <a:avLst/>
              </a:prstGeom>
              <a:noFill/>
              <a:ln>
                <a:noFill/>
              </a:ln>
            </p:spPr>
          </p:pic>
          <p:pic>
            <p:nvPicPr>
              <p:cNvPr id="283" name="Google Shape;283;p27" descr="Bureau of Land Management Logo" title="Bureau of Land Management Logo"/>
              <p:cNvPicPr preferRelativeResize="0"/>
              <p:nvPr/>
            </p:nvPicPr>
            <p:blipFill rotWithShape="1">
              <a:blip r:embed="rId5">
                <a:alphaModFix/>
              </a:blip>
              <a:srcRect/>
              <a:stretch/>
            </p:blipFill>
            <p:spPr>
              <a:xfrm>
                <a:off x="241648" y="114722"/>
                <a:ext cx="520818" cy="457476"/>
              </a:xfrm>
              <a:prstGeom prst="rect">
                <a:avLst/>
              </a:prstGeom>
              <a:noFill/>
              <a:ln>
                <a:noFill/>
              </a:ln>
            </p:spPr>
          </p:pic>
          <p:sp>
            <p:nvSpPr>
              <p:cNvPr id="284" name="Google Shape;284;p2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85" name="Google Shape;285;p27"/>
            <p:cNvPicPr preferRelativeResize="0"/>
            <p:nvPr/>
          </p:nvPicPr>
          <p:blipFill>
            <a:blip r:embed="rId6">
              <a:alphaModFix/>
            </a:blip>
            <a:stretch>
              <a:fillRect/>
            </a:stretch>
          </p:blipFill>
          <p:spPr>
            <a:xfrm>
              <a:off x="8455876" y="63300"/>
              <a:ext cx="584799" cy="5722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par>
                                <p:cTn id="8" presetID="10" presetClass="entr" presetSubtype="0" fill="hold" nodeType="withEffect">
                                  <p:stCondLst>
                                    <p:cond delay="0"/>
                                  </p:stCondLst>
                                  <p:childTnLst>
                                    <p:set>
                                      <p:cBhvr>
                                        <p:cTn id="9" dur="1" fill="hold">
                                          <p:stCondLst>
                                            <p:cond delay="0"/>
                                          </p:stCondLst>
                                        </p:cTn>
                                        <p:tgtEl>
                                          <p:spTgt spid="290"/>
                                        </p:tgtEl>
                                        <p:attrNameLst>
                                          <p:attrName>style.visibility</p:attrName>
                                        </p:attrNameLst>
                                      </p:cBhvr>
                                      <p:to>
                                        <p:strVal val="visible"/>
                                      </p:to>
                                    </p:set>
                                    <p:animEffect transition="in" filter="fade">
                                      <p:cBhvr>
                                        <p:cTn id="10" dur="1000"/>
                                        <p:tgtEl>
                                          <p:spTgt spid="2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9"/>
                                        </p:tgtEl>
                                        <p:attrNameLst>
                                          <p:attrName>style.visibility</p:attrName>
                                        </p:attrNameLst>
                                      </p:cBhvr>
                                      <p:to>
                                        <p:strVal val="visible"/>
                                      </p:to>
                                    </p:set>
                                    <p:animEffect transition="in" filter="fade">
                                      <p:cBhvr>
                                        <p:cTn id="15" dur="1000"/>
                                        <p:tgtEl>
                                          <p:spTgt spid="289"/>
                                        </p:tgtEl>
                                      </p:cBhvr>
                                    </p:animEffect>
                                  </p:childTnLst>
                                </p:cTn>
                              </p:par>
                              <p:par>
                                <p:cTn id="16" presetID="10" presetClass="entr" presetSubtype="0" fill="hold" nodeType="withEffect">
                                  <p:stCondLst>
                                    <p:cond delay="0"/>
                                  </p:stCondLst>
                                  <p:childTnLst>
                                    <p:set>
                                      <p:cBhvr>
                                        <p:cTn id="17" dur="1" fill="hold">
                                          <p:stCondLst>
                                            <p:cond delay="0"/>
                                          </p:stCondLst>
                                        </p:cTn>
                                        <p:tgtEl>
                                          <p:spTgt spid="293"/>
                                        </p:tgtEl>
                                        <p:attrNameLst>
                                          <p:attrName>style.visibility</p:attrName>
                                        </p:attrNameLst>
                                      </p:cBhvr>
                                      <p:to>
                                        <p:strVal val="visible"/>
                                      </p:to>
                                    </p:set>
                                    <p:animEffect transition="in" filter="fade">
                                      <p:cBhvr>
                                        <p:cTn id="18"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299" name="Google Shape;299;p2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00" name="Google Shape;300;p28" descr="BLM Alaska Fire Service Masthead graphic" title="BLM Alaska Fire Service Masthead graphic"/>
            <p:cNvGrpSpPr/>
            <p:nvPr/>
          </p:nvGrpSpPr>
          <p:grpSpPr>
            <a:xfrm>
              <a:off x="0" y="0"/>
              <a:ext cx="9144003" cy="572198"/>
              <a:chOff x="0" y="0"/>
              <a:chExt cx="9144003" cy="572198"/>
            </a:xfrm>
          </p:grpSpPr>
          <p:pic>
            <p:nvPicPr>
              <p:cNvPr id="301" name="Google Shape;301;p2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02" name="Google Shape;302;p2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03" name="Google Shape;303;p2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04" name="Google Shape;304;p2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4" name="Title 3">
            <a:extLst>
              <a:ext uri="{FF2B5EF4-FFF2-40B4-BE49-F238E27FC236}">
                <a16:creationId xmlns:a16="http://schemas.microsoft.com/office/drawing/2014/main" id="{73FE6F11-89EB-4465-BA9F-6CD1FABB562A}"/>
              </a:ext>
            </a:extLst>
          </p:cNvPr>
          <p:cNvSpPr>
            <a:spLocks noGrp="1"/>
          </p:cNvSpPr>
          <p:nvPr>
            <p:ph type="title"/>
          </p:nvPr>
        </p:nvSpPr>
        <p:spPr>
          <a:xfrm>
            <a:off x="6003608" y="2030354"/>
            <a:ext cx="2743200" cy="1319917"/>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In shallow creeks with no shade, the sun warms up the water quickly.</a:t>
            </a:r>
            <a:endParaRPr lang="en-US" dirty="0">
              <a:effectLst/>
            </a:endParaRPr>
          </a:p>
        </p:txBody>
      </p:sp>
      <p:pic>
        <p:nvPicPr>
          <p:cNvPr id="306" name="Google Shape;306;p28" descr="Illustration of a shallow creek with two yellow arrows pointing down from the sky, a fish underwater, and a fish skeleton on the shor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11525" y="904175"/>
            <a:ext cx="5054374" cy="3572276"/>
          </a:xfrm>
          <a:prstGeom prst="rect">
            <a:avLst/>
          </a:prstGeom>
          <a:noFill/>
          <a:ln>
            <a:noFill/>
          </a:ln>
        </p:spPr>
      </p:pic>
      <p:sp>
        <p:nvSpPr>
          <p:cNvPr id="308" name="Google Shape;308;p28"/>
          <p:cNvSpPr txBox="1"/>
          <p:nvPr/>
        </p:nvSpPr>
        <p:spPr>
          <a:xfrm>
            <a:off x="4407455" y="4471744"/>
            <a:ext cx="1596153" cy="279361"/>
          </a:xfrm>
          <a:prstGeom prst="rect">
            <a:avLst/>
          </a:prstGeom>
          <a:noFill/>
          <a:ln>
            <a:noFill/>
          </a:ln>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Graphic by NOAA Fisheries.</a:t>
            </a:r>
            <a:endParaRPr sz="800" dirty="0">
              <a:solidFill>
                <a:schemeClr val="bg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grpSp>
        <p:nvGrpSpPr>
          <p:cNvPr id="314" name="Google Shape;314;p2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15" name="Google Shape;315;p29" descr="BLM Alaska Fire Service Masthead graphic" title="BLM Alaska Fire Service Masthead graphic"/>
            <p:cNvGrpSpPr/>
            <p:nvPr/>
          </p:nvGrpSpPr>
          <p:grpSpPr>
            <a:xfrm>
              <a:off x="0" y="0"/>
              <a:ext cx="9144003" cy="572198"/>
              <a:chOff x="0" y="0"/>
              <a:chExt cx="9144003" cy="572198"/>
            </a:xfrm>
          </p:grpSpPr>
          <p:pic>
            <p:nvPicPr>
              <p:cNvPr id="316" name="Google Shape;316;p29"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17" name="Google Shape;317;p2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18" name="Google Shape;318;p2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19" name="Google Shape;319;p29"/>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9E49C7F5-1B7C-49FB-B18E-73DEBCEE0D14}"/>
              </a:ext>
            </a:extLst>
          </p:cNvPr>
          <p:cNvSpPr>
            <a:spLocks noGrp="1"/>
          </p:cNvSpPr>
          <p:nvPr>
            <p:ph type="title"/>
          </p:nvPr>
        </p:nvSpPr>
        <p:spPr>
          <a:xfrm>
            <a:off x="623400" y="508084"/>
            <a:ext cx="7867450" cy="1015655"/>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Here is a picture of a creek. Where do you think the water is warmest? Where do you think it is coldest?</a:t>
            </a:r>
            <a:endParaRPr lang="en-US">
              <a:effectLst/>
            </a:endParaRPr>
          </a:p>
        </p:txBody>
      </p:sp>
      <p:pic>
        <p:nvPicPr>
          <p:cNvPr id="4" name="Picture 3" descr="An illustration of a waterway. There are trees along the stream, and some have fallen into the waterway. Large and small salmon are swimming in the stream. ">
            <a:extLst>
              <a:ext uri="{FF2B5EF4-FFF2-40B4-BE49-F238E27FC236}">
                <a16:creationId xmlns:a16="http://schemas.microsoft.com/office/drawing/2014/main" id="{332BC429-C0DC-416D-B4EE-64C88B3CE5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50712" y="1357741"/>
            <a:ext cx="5450643" cy="3581714"/>
          </a:xfrm>
          <a:prstGeom prst="rect">
            <a:avLst/>
          </a:prstGeom>
        </p:spPr>
      </p:pic>
      <p:sp>
        <p:nvSpPr>
          <p:cNvPr id="322" name="Google Shape;322;p29"/>
          <p:cNvSpPr txBox="1"/>
          <p:nvPr/>
        </p:nvSpPr>
        <p:spPr>
          <a:xfrm>
            <a:off x="7254274" y="4710961"/>
            <a:ext cx="1666618" cy="370755"/>
          </a:xfrm>
          <a:prstGeom prst="rect">
            <a:avLst/>
          </a:prstGeom>
          <a:noFill/>
          <a:ln>
            <a:noFill/>
          </a:ln>
        </p:spPr>
        <p:txBody>
          <a:bodyPr spcFirstLastPara="1" wrap="square" lIns="91425" tIns="91425" rIns="91425" bIns="91425" anchor="t" anchorCtr="0">
            <a:noAutofit/>
          </a:bodyPr>
          <a:lstStyle/>
          <a:p>
            <a:r>
              <a:rPr lang="en-US" sz="800" dirty="0">
                <a:solidFill>
                  <a:schemeClr val="bg1"/>
                </a:solidFill>
                <a:effectLst>
                  <a:outerShdw blurRad="38100" dist="38100" dir="2700000" algn="tl">
                    <a:srgbClr val="000000">
                      <a:alpha val="43137"/>
                    </a:srgbClr>
                  </a:outerShdw>
                </a:effectLst>
                <a:latin typeface="Roboto"/>
                <a:ea typeface="Roboto"/>
                <a:cs typeface="Roboto"/>
                <a:sym typeface="Roboto"/>
              </a:rPr>
              <a:t>Graphic by M. Harris, BLM.</a:t>
            </a:r>
          </a:p>
        </p:txBody>
      </p:sp>
    </p:spTree>
    <p:extLst>
      <p:ext uri="{BB962C8B-B14F-4D97-AF65-F5344CB8AC3E}">
        <p14:creationId xmlns:p14="http://schemas.microsoft.com/office/powerpoint/2010/main" val="218147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pSp>
        <p:nvGrpSpPr>
          <p:cNvPr id="328" name="Google Shape;328;p3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29" name="Google Shape;329;p30" descr="BLM Alaska Fire Service Masthead graphic" title="BLM Alaska Fire Service Masthead graphic"/>
            <p:cNvGrpSpPr/>
            <p:nvPr/>
          </p:nvGrpSpPr>
          <p:grpSpPr>
            <a:xfrm>
              <a:off x="0" y="0"/>
              <a:ext cx="9144003" cy="572198"/>
              <a:chOff x="0" y="0"/>
              <a:chExt cx="9144003" cy="572198"/>
            </a:xfrm>
          </p:grpSpPr>
          <p:pic>
            <p:nvPicPr>
              <p:cNvPr id="330" name="Google Shape;330;p3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31" name="Google Shape;331;p3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32" name="Google Shape;332;p3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33" name="Google Shape;333;p3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DF2A9FB-0F26-4AB9-AD28-57B82849DC8E}"/>
              </a:ext>
            </a:extLst>
          </p:cNvPr>
          <p:cNvSpPr>
            <a:spLocks noGrp="1"/>
          </p:cNvSpPr>
          <p:nvPr>
            <p:ph type="title"/>
          </p:nvPr>
        </p:nvSpPr>
        <p:spPr>
          <a:xfrm>
            <a:off x="337524" y="1073426"/>
            <a:ext cx="4732801" cy="3650974"/>
          </a:xfrm>
        </p:spPr>
        <p:txBody>
          <a:bodyPr/>
          <a:lstStyle/>
          <a:p>
            <a:pPr>
              <a:lnSpc>
                <a:spcPct val="115000"/>
              </a:lnSpc>
            </a:pPr>
            <a:r>
              <a:rPr lang="en-US" sz="1800" b="0" i="0" dirty="0">
                <a:solidFill>
                  <a:srgbClr val="FFFFFF"/>
                </a:solidFill>
                <a:effectLst/>
                <a:latin typeface="Roboto"/>
                <a:ea typeface="Roboto"/>
                <a:cs typeface="Roboto"/>
              </a:rPr>
              <a:t>Maddy is a </a:t>
            </a:r>
            <a:r>
              <a:rPr lang="en-US" sz="1800" b="1" i="0" dirty="0">
                <a:solidFill>
                  <a:srgbClr val="92D050"/>
                </a:solidFill>
                <a:effectLst/>
                <a:latin typeface="Roboto"/>
                <a:ea typeface="Roboto"/>
                <a:cs typeface="Roboto"/>
              </a:rPr>
              <a:t>hydrologist</a:t>
            </a:r>
            <a:r>
              <a:rPr lang="en-US" sz="1800" b="0" i="0" dirty="0">
                <a:solidFill>
                  <a:srgbClr val="FFFFFF"/>
                </a:solidFill>
                <a:effectLst/>
                <a:latin typeface="Roboto"/>
                <a:ea typeface="Roboto"/>
                <a:cs typeface="Roboto"/>
              </a:rPr>
              <a:t> who measures the average water temperature in the imaginary Nerka River in Alaska every July.</a:t>
            </a:r>
            <a:br>
              <a:rPr lang="en-US" sz="1800" b="0" i="0" dirty="0">
                <a:solidFill>
                  <a:srgbClr val="FFFFFF"/>
                </a:solidFill>
                <a:effectLst/>
                <a:latin typeface="Roboto"/>
                <a:ea typeface="Roboto"/>
                <a:cs typeface="Roboto"/>
              </a:rPr>
            </a:br>
            <a:br>
              <a:rPr lang="en-US" sz="1800" b="0" i="0" dirty="0">
                <a:solidFill>
                  <a:srgbClr val="FFFFFF"/>
                </a:solidFill>
                <a:effectLst/>
                <a:latin typeface="Roboto"/>
                <a:ea typeface="Roboto"/>
                <a:cs typeface="Roboto"/>
              </a:rPr>
            </a:br>
            <a:r>
              <a:rPr lang="en-US" sz="1800" b="0" i="0" dirty="0">
                <a:solidFill>
                  <a:srgbClr val="FFFFFF"/>
                </a:solidFill>
                <a:effectLst/>
                <a:latin typeface="Roboto"/>
                <a:ea typeface="Roboto"/>
                <a:cs typeface="Roboto"/>
              </a:rPr>
              <a:t>She measures the water temperature to determine if it is healthy for the animals and plants that live there.</a:t>
            </a:r>
            <a:br>
              <a:rPr lang="en-US" sz="1800" b="0" i="0" dirty="0">
                <a:solidFill>
                  <a:srgbClr val="FFFFFF"/>
                </a:solidFill>
                <a:effectLst/>
                <a:latin typeface="Roboto"/>
                <a:ea typeface="Roboto"/>
                <a:cs typeface="Roboto"/>
              </a:rPr>
            </a:br>
            <a:br>
              <a:rPr lang="en-US" sz="1800" dirty="0">
                <a:latin typeface="Roboto"/>
                <a:ea typeface="Roboto"/>
                <a:cs typeface="Roboto"/>
              </a:rPr>
            </a:br>
            <a:r>
              <a:rPr lang="en-US" sz="1800" b="0" i="0" dirty="0">
                <a:solidFill>
                  <a:srgbClr val="FFFFFF"/>
                </a:solidFill>
                <a:effectLst/>
                <a:latin typeface="Roboto"/>
                <a:ea typeface="Roboto"/>
                <a:cs typeface="Roboto"/>
              </a:rPr>
              <a:t>Help Maddy record and analyze her data. Write down information in your science journal or on a piece of paper. </a:t>
            </a:r>
            <a:br>
              <a:rPr lang="en-US" sz="1800" b="0" i="0" dirty="0">
                <a:solidFill>
                  <a:srgbClr val="FFFFFF"/>
                </a:solidFill>
                <a:effectLst/>
                <a:latin typeface="Roboto"/>
                <a:ea typeface="Roboto"/>
                <a:cs typeface="Roboto"/>
              </a:rPr>
            </a:br>
            <a:br>
              <a:rPr lang="en-US" sz="1800" dirty="0">
                <a:solidFill>
                  <a:srgbClr val="FFFFFF"/>
                </a:solidFill>
                <a:latin typeface="Roboto"/>
                <a:ea typeface="Roboto"/>
                <a:cs typeface="Roboto"/>
              </a:rPr>
            </a:br>
            <a:br>
              <a:rPr lang="en-US" sz="1800" dirty="0">
                <a:latin typeface="Roboto"/>
                <a:ea typeface="Roboto"/>
                <a:cs typeface="Roboto"/>
              </a:rPr>
            </a:br>
            <a:endParaRPr lang="en-US" dirty="0">
              <a:effectLst/>
            </a:endParaRPr>
          </a:p>
        </p:txBody>
      </p:sp>
      <p:pic>
        <p:nvPicPr>
          <p:cNvPr id="335" name="Google Shape;335;p30" descr="Photograph of an adult chatting with a kid while both are wearing rubber boots and standing in a stream."/>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265625" y="783425"/>
            <a:ext cx="2955929" cy="3797726"/>
          </a:xfrm>
          <a:prstGeom prst="rect">
            <a:avLst/>
          </a:prstGeom>
          <a:noFill/>
          <a:ln>
            <a:noFill/>
          </a:ln>
        </p:spPr>
      </p:pic>
      <p:sp>
        <p:nvSpPr>
          <p:cNvPr id="336" name="Google Shape;336;p30"/>
          <p:cNvSpPr txBox="1"/>
          <p:nvPr/>
        </p:nvSpPr>
        <p:spPr>
          <a:xfrm>
            <a:off x="5846873" y="4535258"/>
            <a:ext cx="2615034" cy="283877"/>
          </a:xfrm>
          <a:prstGeom prst="rect">
            <a:avLst/>
          </a:prstGeom>
          <a:noFill/>
          <a:ln>
            <a:noFill/>
          </a:ln>
          <a:effectLst>
            <a:outerShdw blurRad="57150" dist="19050" dir="5400000" algn="bl" rotWithShape="0">
              <a:srgbClr val="000000">
                <a:alpha val="96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Two scientists make observations about the water they are standing in. </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M. Clark, BLM.</a:t>
            </a:r>
            <a:endParaRPr sz="80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2" name="Google Shape;342;p3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43" name="Google Shape;343;p31" descr="BLM Alaska Fire Service Masthead graphic" title="BLM Alaska Fire Service Masthead graphic"/>
            <p:cNvGrpSpPr/>
            <p:nvPr/>
          </p:nvGrpSpPr>
          <p:grpSpPr>
            <a:xfrm>
              <a:off x="0" y="0"/>
              <a:ext cx="9144003" cy="572198"/>
              <a:chOff x="0" y="0"/>
              <a:chExt cx="9144003" cy="572198"/>
            </a:xfrm>
          </p:grpSpPr>
          <p:pic>
            <p:nvPicPr>
              <p:cNvPr id="344" name="Google Shape;344;p31"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45" name="Google Shape;345;p3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46" name="Google Shape;346;p3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47" name="Google Shape;347;p31"/>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56ADCFB-BD6B-4E80-A037-DC39CB74D798}"/>
              </a:ext>
            </a:extLst>
          </p:cNvPr>
          <p:cNvSpPr>
            <a:spLocks noGrp="1"/>
          </p:cNvSpPr>
          <p:nvPr>
            <p:ph type="title"/>
          </p:nvPr>
        </p:nvSpPr>
        <p:spPr>
          <a:xfrm>
            <a:off x="222025" y="1406213"/>
            <a:ext cx="8610275" cy="3335908"/>
          </a:xfrm>
        </p:spPr>
        <p:txBody>
          <a:bodyPr/>
          <a:lstStyle/>
          <a:p>
            <a:pPr rtl="0">
              <a:lnSpc>
                <a:spcPct val="150000"/>
              </a:lnSpc>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Maddy recorded these results from 2019-2022:</a:t>
            </a:r>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In July 2019, the average water temperature was 55°F.</a:t>
            </a:r>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In July 2020, the average water temperature was 52°F.</a:t>
            </a:r>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In July 2021, the average water temperature was 55°F.</a:t>
            </a:r>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In July 2022, the average water temperature was 60°F.</a:t>
            </a:r>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endParaRPr lang="en-US" dirty="0">
              <a:solidFill>
                <a:schemeClr val="bg1"/>
              </a:solidFill>
              <a:effectLst/>
            </a:endParaRPr>
          </a:p>
        </p:txBody>
      </p:sp>
      <p:pic>
        <p:nvPicPr>
          <p:cNvPr id="12" name="Picture 11" descr="A picture of a blue thermometer. The temperature is expressed in degrees Fahrenheit. ">
            <a:extLst>
              <a:ext uri="{FF2B5EF4-FFF2-40B4-BE49-F238E27FC236}">
                <a16:creationId xmlns:a16="http://schemas.microsoft.com/office/drawing/2014/main" id="{E5C47FC0-7A8B-4AD5-9AA8-6DDC72A8C4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5823" y="951106"/>
            <a:ext cx="2626152" cy="3712111"/>
          </a:xfrm>
          <a:prstGeom prst="rect">
            <a:avLst/>
          </a:prstGeom>
        </p:spPr>
      </p:pic>
      <p:sp>
        <p:nvSpPr>
          <p:cNvPr id="13" name="Google Shape;199;p22">
            <a:extLst>
              <a:ext uri="{FF2B5EF4-FFF2-40B4-BE49-F238E27FC236}">
                <a16:creationId xmlns:a16="http://schemas.microsoft.com/office/drawing/2014/main" id="{8073834C-8283-4863-A3D8-B6B3D1C704BF}"/>
              </a:ext>
            </a:extLst>
          </p:cNvPr>
          <p:cNvSpPr txBox="1"/>
          <p:nvPr/>
        </p:nvSpPr>
        <p:spPr>
          <a:xfrm>
            <a:off x="6252145" y="4663217"/>
            <a:ext cx="2716718" cy="211638"/>
          </a:xfrm>
          <a:prstGeom prst="rect">
            <a:avLst/>
          </a:prstGeom>
          <a:noFill/>
          <a:ln>
            <a:noFill/>
          </a:ln>
          <a:effectLst>
            <a:outerShdw blurRad="57150" dist="19050" dir="5400000" algn="bl" rotWithShape="0">
              <a:srgbClr val="000000">
                <a:alpha val="74000"/>
              </a:srgbClr>
            </a:outerShdw>
          </a:effectLst>
        </p:spPr>
        <p:txBody>
          <a:bodyPr spcFirstLastPara="1" wrap="square" lIns="91425" tIns="91425" rIns="91425" bIns="91425" anchor="t" anchorCtr="0">
            <a:noAutofit/>
          </a:bodyPr>
          <a:lstStyle/>
          <a:p>
            <a:r>
              <a:rPr lang="en" sz="800">
                <a:solidFill>
                  <a:srgbClr val="FFFFFF"/>
                </a:solidFill>
                <a:effectLst>
                  <a:outerShdw blurRad="38100" dist="38100" dir="2700000" algn="tl">
                    <a:srgbClr val="000000">
                      <a:alpha val="43137"/>
                    </a:srgbClr>
                  </a:outerShdw>
                </a:effectLst>
                <a:latin typeface="Roboto"/>
                <a:ea typeface="Roboto"/>
                <a:cs typeface="Roboto"/>
                <a:sym typeface="Roboto"/>
              </a:rPr>
              <a:t>A thermometer is used to measure temperature. </a:t>
            </a:r>
            <a:endParaRPr lang="en" sz="800">
              <a:solidFill>
                <a:srgbClr val="FFFFFF"/>
              </a:solidFill>
              <a:effectLst>
                <a:outerShdw blurRad="38100" dist="38100" dir="2700000" algn="tl">
                  <a:srgbClr val="000000">
                    <a:alpha val="43137"/>
                  </a:srgbClr>
                </a:outerShdw>
              </a:effectLst>
              <a:latin typeface="Roboto"/>
              <a:ea typeface="Roboto"/>
              <a:cs typeface="Roboto"/>
            </a:endParaRPr>
          </a:p>
          <a:p>
            <a:r>
              <a:rPr lang="en" sz="800">
                <a:solidFill>
                  <a:srgbClr val="FFFFFF"/>
                </a:solidFill>
                <a:effectLst>
                  <a:outerShdw blurRad="38100" dist="38100" dir="2700000" algn="tl">
                    <a:srgbClr val="000000">
                      <a:alpha val="43137"/>
                    </a:srgbClr>
                  </a:outerShdw>
                </a:effectLst>
                <a:latin typeface="Roboto"/>
                <a:ea typeface="Roboto"/>
                <a:cs typeface="Roboto"/>
                <a:sym typeface="Roboto"/>
              </a:rPr>
              <a:t>Photo by CCSC staff, BLM.</a:t>
            </a:r>
            <a:endParaRPr lang="en" sz="800">
              <a:solidFill>
                <a:srgbClr val="FFFFFF"/>
              </a:solidFill>
              <a:effectLst>
                <a:outerShdw blurRad="38100" dist="38100" dir="2700000" algn="tl">
                  <a:srgbClr val="000000">
                    <a:alpha val="43137"/>
                  </a:srgbClr>
                </a:outerShdw>
              </a:effectLst>
              <a:latin typeface="Roboto"/>
              <a:ea typeface="Roboto"/>
              <a:cs typeface="Roboto"/>
            </a:endParaRPr>
          </a:p>
          <a:p>
            <a:pPr marL="0" lvl="0" indent="0" algn="l">
              <a:spcBef>
                <a:spcPts val="0"/>
              </a:spcBef>
              <a:spcAft>
                <a:spcPts val="0"/>
              </a:spcAft>
              <a:buNone/>
            </a:pPr>
            <a:endParaRPr lang="en"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5" name="Google Shape;355;p3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56" name="Google Shape;356;p32" descr="BLM Alaska Fire Service Masthead graphic" title="BLM Alaska Fire Service Masthead graphic"/>
            <p:cNvGrpSpPr/>
            <p:nvPr/>
          </p:nvGrpSpPr>
          <p:grpSpPr>
            <a:xfrm>
              <a:off x="0" y="0"/>
              <a:ext cx="9144003" cy="572198"/>
              <a:chOff x="0" y="0"/>
              <a:chExt cx="9144003" cy="572198"/>
            </a:xfrm>
          </p:grpSpPr>
          <p:pic>
            <p:nvPicPr>
              <p:cNvPr id="357" name="Google Shape;357;p3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58" name="Google Shape;358;p3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59" name="Google Shape;359;p3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60" name="Google Shape;360;p3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E54110D3-1AD1-4C0C-A641-42CE803B1376}"/>
              </a:ext>
            </a:extLst>
          </p:cNvPr>
          <p:cNvSpPr>
            <a:spLocks noGrp="1"/>
          </p:cNvSpPr>
          <p:nvPr>
            <p:ph type="title"/>
          </p:nvPr>
        </p:nvSpPr>
        <p:spPr>
          <a:xfrm>
            <a:off x="311700" y="654297"/>
            <a:ext cx="8520600" cy="594057"/>
          </a:xfrm>
        </p:spPr>
        <p:txBody>
          <a:bodyPr/>
          <a:lstStyle/>
          <a:p>
            <a:pPr algn="ct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Here is a table that shows the data. </a:t>
            </a:r>
            <a:endParaRPr lang="en-US">
              <a:effectLst/>
            </a:endParaRPr>
          </a:p>
        </p:txBody>
      </p:sp>
      <p:graphicFrame>
        <p:nvGraphicFramePr>
          <p:cNvPr id="362" name="Google Shape;362;p32"/>
          <p:cNvGraphicFramePr/>
          <p:nvPr>
            <p:extLst>
              <p:ext uri="{D42A27DB-BD31-4B8C-83A1-F6EECF244321}">
                <p14:modId xmlns:p14="http://schemas.microsoft.com/office/powerpoint/2010/main" val="3536167892"/>
              </p:ext>
            </p:extLst>
          </p:nvPr>
        </p:nvGraphicFramePr>
        <p:xfrm>
          <a:off x="1589763" y="1316225"/>
          <a:ext cx="5964450" cy="3431775"/>
        </p:xfrm>
        <a:graphic>
          <a:graphicData uri="http://schemas.openxmlformats.org/drawingml/2006/table">
            <a:tbl>
              <a:tblPr firstRow="1">
                <a:noFill/>
                <a:tableStyleId>{5EB97488-684D-44C7-A733-9BFCDBE86E0E}</a:tableStyleId>
              </a:tblPr>
              <a:tblGrid>
                <a:gridCol w="2185075">
                  <a:extLst>
                    <a:ext uri="{9D8B030D-6E8A-4147-A177-3AD203B41FA5}">
                      <a16:colId xmlns:a16="http://schemas.microsoft.com/office/drawing/2014/main" val="20000"/>
                    </a:ext>
                  </a:extLst>
                </a:gridCol>
                <a:gridCol w="3779375">
                  <a:extLst>
                    <a:ext uri="{9D8B030D-6E8A-4147-A177-3AD203B41FA5}">
                      <a16:colId xmlns:a16="http://schemas.microsoft.com/office/drawing/2014/main" val="20001"/>
                    </a:ext>
                  </a:extLst>
                </a:gridCol>
              </a:tblGrid>
              <a:tr h="776575">
                <a:tc>
                  <a:txBody>
                    <a:bodyPr/>
                    <a:lstStyle/>
                    <a:p>
                      <a:pPr marL="0" lvl="0" indent="0" algn="ctr" rtl="0">
                        <a:spcBef>
                          <a:spcPts val="0"/>
                        </a:spcBef>
                        <a:spcAft>
                          <a:spcPts val="0"/>
                        </a:spcAft>
                        <a:buNone/>
                      </a:pPr>
                      <a:endParaRPr sz="1800" b="1">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b="1">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663800">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663800">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663800">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663800">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833186BF-D26F-4908-9E06-F7B505F709F6}"/>
              </a:ext>
            </a:extLst>
          </p:cNvPr>
          <p:cNvSpPr txBox="1"/>
          <p:nvPr/>
        </p:nvSpPr>
        <p:spPr>
          <a:xfrm>
            <a:off x="2363956" y="1510747"/>
            <a:ext cx="660758" cy="584775"/>
          </a:xfrm>
          <a:prstGeom prst="rect">
            <a:avLst/>
          </a:prstGeom>
          <a:noFill/>
        </p:spPr>
        <p:txBody>
          <a:bodyPr wrap="none" rtlCol="0">
            <a:spAutoFit/>
          </a:bodyPr>
          <a:lstStyle/>
          <a:p>
            <a:r>
              <a:rPr lang="en-US" sz="1800" b="1">
                <a:solidFill>
                  <a:srgbClr val="FFFFFF"/>
                </a:solidFill>
                <a:latin typeface="Roboto" panose="02000000000000000000" pitchFamily="2" charset="0"/>
                <a:ea typeface="Roboto" panose="02000000000000000000" pitchFamily="2" charset="0"/>
              </a:rPr>
              <a:t>Year</a:t>
            </a:r>
          </a:p>
          <a:p>
            <a:endParaRPr lang="en-US"/>
          </a:p>
        </p:txBody>
      </p:sp>
      <p:sp>
        <p:nvSpPr>
          <p:cNvPr id="4" name="TextBox 3">
            <a:extLst>
              <a:ext uri="{FF2B5EF4-FFF2-40B4-BE49-F238E27FC236}">
                <a16:creationId xmlns:a16="http://schemas.microsoft.com/office/drawing/2014/main" id="{582B3697-CBE0-4839-BF1E-E569A6026083}"/>
              </a:ext>
            </a:extLst>
          </p:cNvPr>
          <p:cNvSpPr txBox="1"/>
          <p:nvPr/>
        </p:nvSpPr>
        <p:spPr>
          <a:xfrm>
            <a:off x="4221031" y="1510747"/>
            <a:ext cx="2949846" cy="584775"/>
          </a:xfrm>
          <a:prstGeom prst="rect">
            <a:avLst/>
          </a:prstGeom>
          <a:noFill/>
        </p:spPr>
        <p:txBody>
          <a:bodyPr wrap="none" rtlCol="0">
            <a:spAutoFit/>
          </a:bodyPr>
          <a:lstStyle/>
          <a:p>
            <a:r>
              <a:rPr lang="en-US" sz="1800" b="1">
                <a:solidFill>
                  <a:srgbClr val="FFFFFF"/>
                </a:solidFill>
                <a:latin typeface="Roboto" panose="02000000000000000000" pitchFamily="2" charset="0"/>
                <a:ea typeface="Roboto" panose="02000000000000000000" pitchFamily="2" charset="0"/>
              </a:rPr>
              <a:t>Average Temperature (°F) </a:t>
            </a:r>
          </a:p>
          <a:p>
            <a:endParaRPr lang="en-US"/>
          </a:p>
        </p:txBody>
      </p:sp>
      <p:sp>
        <p:nvSpPr>
          <p:cNvPr id="5" name="TextBox 4">
            <a:extLst>
              <a:ext uri="{FF2B5EF4-FFF2-40B4-BE49-F238E27FC236}">
                <a16:creationId xmlns:a16="http://schemas.microsoft.com/office/drawing/2014/main" id="{8ADBAC22-4407-48AA-9F61-BAC3F3C8011C}"/>
              </a:ext>
            </a:extLst>
          </p:cNvPr>
          <p:cNvSpPr txBox="1"/>
          <p:nvPr/>
        </p:nvSpPr>
        <p:spPr>
          <a:xfrm>
            <a:off x="2214075" y="2290044"/>
            <a:ext cx="970137" cy="523220"/>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2019</a:t>
            </a:r>
          </a:p>
          <a:p>
            <a:endParaRPr lang="en-US"/>
          </a:p>
        </p:txBody>
      </p:sp>
      <p:sp>
        <p:nvSpPr>
          <p:cNvPr id="6" name="TextBox 5">
            <a:extLst>
              <a:ext uri="{FF2B5EF4-FFF2-40B4-BE49-F238E27FC236}">
                <a16:creationId xmlns:a16="http://schemas.microsoft.com/office/drawing/2014/main" id="{015FA2B5-C85F-471B-B49D-0A665C030FA1}"/>
              </a:ext>
            </a:extLst>
          </p:cNvPr>
          <p:cNvSpPr txBox="1"/>
          <p:nvPr/>
        </p:nvSpPr>
        <p:spPr>
          <a:xfrm>
            <a:off x="5502632" y="2290044"/>
            <a:ext cx="386644"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55</a:t>
            </a:r>
          </a:p>
        </p:txBody>
      </p:sp>
      <p:sp>
        <p:nvSpPr>
          <p:cNvPr id="7" name="TextBox 6">
            <a:extLst>
              <a:ext uri="{FF2B5EF4-FFF2-40B4-BE49-F238E27FC236}">
                <a16:creationId xmlns:a16="http://schemas.microsoft.com/office/drawing/2014/main" id="{691EF407-8B32-4EFE-9774-55BC9A1B7910}"/>
              </a:ext>
            </a:extLst>
          </p:cNvPr>
          <p:cNvSpPr txBox="1"/>
          <p:nvPr/>
        </p:nvSpPr>
        <p:spPr>
          <a:xfrm>
            <a:off x="2214074" y="2915452"/>
            <a:ext cx="970137" cy="307777"/>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2020</a:t>
            </a:r>
          </a:p>
        </p:txBody>
      </p:sp>
      <p:sp>
        <p:nvSpPr>
          <p:cNvPr id="8" name="TextBox 7">
            <a:extLst>
              <a:ext uri="{FF2B5EF4-FFF2-40B4-BE49-F238E27FC236}">
                <a16:creationId xmlns:a16="http://schemas.microsoft.com/office/drawing/2014/main" id="{61D0C1F4-C1F7-4410-9094-2D06C081BBBB}"/>
              </a:ext>
            </a:extLst>
          </p:cNvPr>
          <p:cNvSpPr txBox="1"/>
          <p:nvPr/>
        </p:nvSpPr>
        <p:spPr>
          <a:xfrm>
            <a:off x="5502632" y="2915452"/>
            <a:ext cx="383438"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52</a:t>
            </a:r>
          </a:p>
        </p:txBody>
      </p:sp>
      <p:sp>
        <p:nvSpPr>
          <p:cNvPr id="9" name="TextBox 8">
            <a:extLst>
              <a:ext uri="{FF2B5EF4-FFF2-40B4-BE49-F238E27FC236}">
                <a16:creationId xmlns:a16="http://schemas.microsoft.com/office/drawing/2014/main" id="{089BBDA2-E80F-499E-A78B-0C8EB1F4D896}"/>
              </a:ext>
            </a:extLst>
          </p:cNvPr>
          <p:cNvSpPr txBox="1"/>
          <p:nvPr/>
        </p:nvSpPr>
        <p:spPr>
          <a:xfrm>
            <a:off x="2218882" y="3588869"/>
            <a:ext cx="950901" cy="523220"/>
          </a:xfrm>
          <a:prstGeom prst="rect">
            <a:avLst/>
          </a:prstGeom>
          <a:noFill/>
        </p:spPr>
        <p:txBody>
          <a:bodyPr wrap="none" rtlCol="0">
            <a:spAutoFit/>
          </a:bodyPr>
          <a:lstStyle/>
          <a:p>
            <a:r>
              <a:rPr lang="en-US">
                <a:solidFill>
                  <a:srgbClr val="FFFFFF"/>
                </a:solidFill>
              </a:rPr>
              <a:t>July 2021</a:t>
            </a:r>
          </a:p>
          <a:p>
            <a:endParaRPr lang="en-US">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AE16EFC5-0137-4D36-942C-252F02A0CF87}"/>
              </a:ext>
            </a:extLst>
          </p:cNvPr>
          <p:cNvSpPr txBox="1"/>
          <p:nvPr/>
        </p:nvSpPr>
        <p:spPr>
          <a:xfrm>
            <a:off x="5502632" y="3588869"/>
            <a:ext cx="499098" cy="307777"/>
          </a:xfrm>
          <a:prstGeom prst="rect">
            <a:avLst/>
          </a:prstGeom>
          <a:noFill/>
        </p:spPr>
        <p:txBody>
          <a:bodyPr wrap="square" rtlCol="0">
            <a:spAutoFit/>
          </a:bodyPr>
          <a:lstStyle/>
          <a:p>
            <a:r>
              <a:rPr lang="en">
                <a:solidFill>
                  <a:srgbClr val="FFFFFF"/>
                </a:solidFill>
                <a:latin typeface="Roboto" panose="02000000000000000000" pitchFamily="2" charset="0"/>
                <a:ea typeface="Roboto" panose="02000000000000000000" pitchFamily="2" charset="0"/>
              </a:rPr>
              <a:t>55</a:t>
            </a:r>
          </a:p>
        </p:txBody>
      </p:sp>
      <p:sp>
        <p:nvSpPr>
          <p:cNvPr id="11" name="TextBox 10">
            <a:extLst>
              <a:ext uri="{FF2B5EF4-FFF2-40B4-BE49-F238E27FC236}">
                <a16:creationId xmlns:a16="http://schemas.microsoft.com/office/drawing/2014/main" id="{60CAA21F-5D1E-4A34-8DBC-1477DA5CA44B}"/>
              </a:ext>
            </a:extLst>
          </p:cNvPr>
          <p:cNvSpPr txBox="1"/>
          <p:nvPr/>
        </p:nvSpPr>
        <p:spPr>
          <a:xfrm>
            <a:off x="2214074" y="4276156"/>
            <a:ext cx="970137" cy="307777"/>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2022</a:t>
            </a:r>
          </a:p>
        </p:txBody>
      </p:sp>
      <p:sp>
        <p:nvSpPr>
          <p:cNvPr id="12" name="TextBox 11">
            <a:extLst>
              <a:ext uri="{FF2B5EF4-FFF2-40B4-BE49-F238E27FC236}">
                <a16:creationId xmlns:a16="http://schemas.microsoft.com/office/drawing/2014/main" id="{7717E464-5445-4D3F-B9C7-73CBAA42248F}"/>
              </a:ext>
            </a:extLst>
          </p:cNvPr>
          <p:cNvSpPr txBox="1"/>
          <p:nvPr/>
        </p:nvSpPr>
        <p:spPr>
          <a:xfrm>
            <a:off x="5502632" y="4276156"/>
            <a:ext cx="383438"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60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2" name="Google Shape;72;p1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3" name="Google Shape;73;p14" descr="BLM Alaska Fire Service Masthead graphic" title="BLM Alaska Fire Service Masthead graphic"/>
            <p:cNvGrpSpPr/>
            <p:nvPr/>
          </p:nvGrpSpPr>
          <p:grpSpPr>
            <a:xfrm>
              <a:off x="0" y="0"/>
              <a:ext cx="9144003" cy="572198"/>
              <a:chOff x="0" y="0"/>
              <a:chExt cx="9144003" cy="572198"/>
            </a:xfrm>
          </p:grpSpPr>
          <p:pic>
            <p:nvPicPr>
              <p:cNvPr id="74" name="Google Shape;74;p1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75" name="Google Shape;75;p1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76" name="Google Shape;76;p1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7" name="Google Shape;77;p1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FE0DDA33-31A5-4E7B-B94F-94E4E570D08B}"/>
              </a:ext>
            </a:extLst>
          </p:cNvPr>
          <p:cNvSpPr>
            <a:spLocks noGrp="1"/>
          </p:cNvSpPr>
          <p:nvPr>
            <p:ph type="title"/>
          </p:nvPr>
        </p:nvSpPr>
        <p:spPr>
          <a:xfrm>
            <a:off x="227675" y="508084"/>
            <a:ext cx="8520600" cy="528439"/>
          </a:xfrm>
        </p:spPr>
        <p:txBody>
          <a:bodyPr/>
          <a:lstStyle/>
          <a:p>
            <a:pPr algn="ctr" rtl="0">
              <a:lnSpc>
                <a:spcPct val="115000"/>
              </a:lnSpc>
              <a:spcBef>
                <a:spcPts val="1600"/>
              </a:spcBef>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Lesson 2: Water Temperature</a:t>
            </a:r>
            <a:endParaRPr lang="en-US" dirty="0">
              <a:effectLst/>
            </a:endParaRPr>
          </a:p>
          <a:p>
            <a:pPr algn="ctr" rtl="0">
              <a:lnSpc>
                <a:spcPct val="115000"/>
              </a:lnSpc>
              <a:spcBef>
                <a:spcPts val="1600"/>
              </a:spcBef>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Lesson Questions:</a:t>
            </a:r>
            <a:endParaRPr lang="en-US" dirty="0">
              <a:effectLst/>
            </a:endParaRPr>
          </a:p>
        </p:txBody>
      </p:sp>
      <p:sp>
        <p:nvSpPr>
          <p:cNvPr id="71" name="Google Shape;71;p14"/>
          <p:cNvSpPr txBox="1">
            <a:spLocks noGrp="1"/>
          </p:cNvSpPr>
          <p:nvPr>
            <p:ph type="body" idx="1"/>
          </p:nvPr>
        </p:nvSpPr>
        <p:spPr>
          <a:xfrm>
            <a:off x="311700" y="1598212"/>
            <a:ext cx="8520600" cy="2970588"/>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2000" dirty="0">
                <a:solidFill>
                  <a:schemeClr val="lt1"/>
                </a:solidFill>
                <a:latin typeface="Roboto"/>
                <a:ea typeface="Roboto"/>
                <a:cs typeface="Roboto"/>
                <a:sym typeface="Roboto"/>
              </a:rPr>
              <a:t>What can change the temperature of the water?</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How do you read a bar graph about water temperature?</a:t>
            </a:r>
            <a:endParaRPr sz="2000" dirty="0">
              <a:solidFill>
                <a:schemeClr val="lt1"/>
              </a:solidFill>
              <a:latin typeface="Roboto"/>
              <a:ea typeface="Roboto"/>
              <a:cs typeface="Roboto"/>
              <a:sym typeface="Roboto"/>
            </a:endParaRPr>
          </a:p>
          <a:p>
            <a:pPr marL="0" lvl="0" indent="0" algn="l" rtl="0">
              <a:spcBef>
                <a:spcPts val="1600"/>
              </a:spcBef>
              <a:spcAft>
                <a:spcPts val="1600"/>
              </a:spcAft>
              <a:buNone/>
            </a:pPr>
            <a:r>
              <a:rPr lang="en" sz="2000" dirty="0">
                <a:solidFill>
                  <a:schemeClr val="lt1"/>
                </a:solidFill>
                <a:latin typeface="Roboto"/>
                <a:ea typeface="Roboto"/>
                <a:cs typeface="Roboto"/>
                <a:sym typeface="Roboto"/>
              </a:rPr>
              <a:t>Why is water temperature important for plants and animals that live in the water?</a:t>
            </a:r>
            <a:endParaRPr sz="2000" dirty="0">
              <a:solidFill>
                <a:schemeClr val="lt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8" name="Google Shape;368;p3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69" name="Google Shape;369;p33" descr="BLM Alaska Fire Service Masthead graphic" title="BLM Alaska Fire Service Masthead graphic"/>
            <p:cNvGrpSpPr/>
            <p:nvPr/>
          </p:nvGrpSpPr>
          <p:grpSpPr>
            <a:xfrm>
              <a:off x="0" y="0"/>
              <a:ext cx="9144003" cy="572198"/>
              <a:chOff x="0" y="0"/>
              <a:chExt cx="9144003" cy="572198"/>
            </a:xfrm>
          </p:grpSpPr>
          <p:pic>
            <p:nvPicPr>
              <p:cNvPr id="370" name="Google Shape;370;p33"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71" name="Google Shape;371;p3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72" name="Google Shape;372;p3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73" name="Google Shape;373;p33"/>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4" name="Title 3">
            <a:extLst>
              <a:ext uri="{FF2B5EF4-FFF2-40B4-BE49-F238E27FC236}">
                <a16:creationId xmlns:a16="http://schemas.microsoft.com/office/drawing/2014/main" id="{FB726A5D-5B40-4E06-B353-74E8AB2A1E76}"/>
              </a:ext>
            </a:extLst>
          </p:cNvPr>
          <p:cNvSpPr>
            <a:spLocks noGrp="1"/>
          </p:cNvSpPr>
          <p:nvPr>
            <p:ph type="title"/>
          </p:nvPr>
        </p:nvSpPr>
        <p:spPr>
          <a:xfrm>
            <a:off x="496574" y="1139426"/>
            <a:ext cx="3423901" cy="1692774"/>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These are all the years that Maddy took water temperature measurements in the Nerka River. Her first time was in July 2019. </a:t>
            </a:r>
            <a:endParaRPr lang="en-US">
              <a:effectLst/>
            </a:endParaRPr>
          </a:p>
        </p:txBody>
      </p:sp>
      <p:sp>
        <p:nvSpPr>
          <p:cNvPr id="378" name="Google Shape;378;p33"/>
          <p:cNvSpPr txBox="1"/>
          <p:nvPr/>
        </p:nvSpPr>
        <p:spPr>
          <a:xfrm>
            <a:off x="496575" y="2781475"/>
            <a:ext cx="3423900" cy="164204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What was the </a:t>
            </a:r>
            <a:r>
              <a:rPr lang="en" sz="1800">
                <a:solidFill>
                  <a:schemeClr val="accent6"/>
                </a:solidFill>
                <a:latin typeface="Roboto"/>
                <a:ea typeface="Roboto"/>
                <a:cs typeface="Roboto"/>
                <a:sym typeface="Roboto"/>
              </a:rPr>
              <a:t>last</a:t>
            </a:r>
            <a:r>
              <a:rPr lang="en" sz="1800">
                <a:solidFill>
                  <a:srgbClr val="FFFFFF"/>
                </a:solidFill>
                <a:latin typeface="Roboto"/>
                <a:ea typeface="Roboto"/>
                <a:cs typeface="Roboto"/>
                <a:sym typeface="Roboto"/>
              </a:rPr>
              <a:t> year that Maddy went to visit the river?</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How many </a:t>
            </a:r>
            <a:r>
              <a:rPr lang="en" sz="1800">
                <a:solidFill>
                  <a:schemeClr val="accent6"/>
                </a:solidFill>
                <a:latin typeface="Roboto"/>
                <a:ea typeface="Roboto"/>
                <a:cs typeface="Roboto"/>
                <a:sym typeface="Roboto"/>
              </a:rPr>
              <a:t>total</a:t>
            </a:r>
            <a:r>
              <a:rPr lang="en" sz="1800">
                <a:solidFill>
                  <a:srgbClr val="FFFFFF"/>
                </a:solidFill>
                <a:latin typeface="Roboto"/>
                <a:ea typeface="Roboto"/>
                <a:cs typeface="Roboto"/>
                <a:sym typeface="Roboto"/>
              </a:rPr>
              <a:t> years did she visit the river?</a:t>
            </a:r>
            <a:endParaRPr sz="1800">
              <a:solidFill>
                <a:srgbClr val="FFFFFF"/>
              </a:solidFill>
              <a:latin typeface="Roboto"/>
              <a:ea typeface="Roboto"/>
              <a:cs typeface="Roboto"/>
              <a:sym typeface="Roboto"/>
            </a:endParaRPr>
          </a:p>
        </p:txBody>
      </p:sp>
      <p:graphicFrame>
        <p:nvGraphicFramePr>
          <p:cNvPr id="377" name="Google Shape;377;p33"/>
          <p:cNvGraphicFramePr/>
          <p:nvPr>
            <p:extLst>
              <p:ext uri="{D42A27DB-BD31-4B8C-83A1-F6EECF244321}">
                <p14:modId xmlns:p14="http://schemas.microsoft.com/office/powerpoint/2010/main" val="3126991771"/>
              </p:ext>
            </p:extLst>
          </p:nvPr>
        </p:nvGraphicFramePr>
        <p:xfrm>
          <a:off x="5212800" y="1304275"/>
          <a:ext cx="3619500" cy="2316330"/>
        </p:xfrm>
        <a:graphic>
          <a:graphicData uri="http://schemas.openxmlformats.org/drawingml/2006/table">
            <a:tbl>
              <a:tblPr firstRow="1">
                <a:noFill/>
                <a:tableStyleId>{5EB97488-684D-44C7-A733-9BFCDBE86E0E}</a:tableStyleId>
              </a:tblPr>
              <a:tblGrid>
                <a:gridCol w="1440550">
                  <a:extLst>
                    <a:ext uri="{9D8B030D-6E8A-4147-A177-3AD203B41FA5}">
                      <a16:colId xmlns:a16="http://schemas.microsoft.com/office/drawing/2014/main" val="20000"/>
                    </a:ext>
                  </a:extLst>
                </a:gridCol>
                <a:gridCol w="217895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endParaRPr sz="1800" b="1">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lang="en-US" sz="1800" b="1">
                        <a:solidFill>
                          <a:srgbClr val="FFFFFF"/>
                        </a:solidFill>
                      </a:endParaRPr>
                    </a:p>
                    <a:p>
                      <a:pPr marL="0" lvl="0" indent="0" algn="ctr" rtl="0">
                        <a:spcBef>
                          <a:spcPts val="0"/>
                        </a:spcBef>
                        <a:spcAft>
                          <a:spcPts val="0"/>
                        </a:spcAft>
                        <a:buNone/>
                      </a:pPr>
                      <a:endParaRPr sz="1800" b="1">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75" name="Google Shape;375;p33" descr="Red circle around the year column.">
            <a:extLst>
              <a:ext uri="{C183D7F6-B498-43B3-948B-1728B52AA6E4}">
                <adec:decorative xmlns:adec="http://schemas.microsoft.com/office/drawing/2017/decorative" val="0"/>
              </a:ext>
            </a:extLst>
          </p:cNvPr>
          <p:cNvSpPr/>
          <p:nvPr/>
        </p:nvSpPr>
        <p:spPr>
          <a:xfrm>
            <a:off x="5166575" y="1263975"/>
            <a:ext cx="1497000" cy="25050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6" name="Google Shape;376;p33">
            <a:extLst>
              <a:ext uri="{C183D7F6-B498-43B3-948B-1728B52AA6E4}">
                <adec:decorative xmlns:adec="http://schemas.microsoft.com/office/drawing/2017/decorative" val="1"/>
              </a:ext>
            </a:extLst>
          </p:cNvPr>
          <p:cNvCxnSpPr>
            <a:cxnSpLocks/>
          </p:cNvCxnSpPr>
          <p:nvPr/>
        </p:nvCxnSpPr>
        <p:spPr>
          <a:xfrm flipH="1" flipV="1">
            <a:off x="3498776" y="1354946"/>
            <a:ext cx="1724650" cy="679204"/>
          </a:xfrm>
          <a:prstGeom prst="straightConnector1">
            <a:avLst/>
          </a:prstGeom>
          <a:noFill/>
          <a:ln w="28575" cap="flat" cmpd="sng">
            <a:solidFill>
              <a:srgbClr val="FF0000"/>
            </a:solidFill>
            <a:prstDash val="solid"/>
            <a:round/>
            <a:headEnd type="none" w="med" len="med"/>
            <a:tailEnd type="triangle" w="med" len="med"/>
          </a:ln>
        </p:spPr>
      </p:cxnSp>
      <p:sp>
        <p:nvSpPr>
          <p:cNvPr id="2" name="TextBox 1">
            <a:extLst>
              <a:ext uri="{FF2B5EF4-FFF2-40B4-BE49-F238E27FC236}">
                <a16:creationId xmlns:a16="http://schemas.microsoft.com/office/drawing/2014/main" id="{1B111506-4E79-4E01-B749-EC7FDA1E8FFB}"/>
              </a:ext>
            </a:extLst>
          </p:cNvPr>
          <p:cNvSpPr txBox="1"/>
          <p:nvPr/>
        </p:nvSpPr>
        <p:spPr>
          <a:xfrm>
            <a:off x="5613121" y="1493445"/>
            <a:ext cx="660758" cy="369332"/>
          </a:xfrm>
          <a:prstGeom prst="rect">
            <a:avLst/>
          </a:prstGeom>
          <a:noFill/>
        </p:spPr>
        <p:txBody>
          <a:bodyPr wrap="none" rtlCol="0">
            <a:spAutoFit/>
          </a:bodyPr>
          <a:lstStyle/>
          <a:p>
            <a:pPr algn="ctr"/>
            <a:r>
              <a:rPr lang="en-US" sz="1800" b="1">
                <a:solidFill>
                  <a:srgbClr val="FFFFFF"/>
                </a:solidFill>
                <a:latin typeface="Roboto" panose="02000000000000000000" pitchFamily="2" charset="0"/>
                <a:ea typeface="Roboto" panose="02000000000000000000" pitchFamily="2" charset="0"/>
              </a:rPr>
              <a:t>Year</a:t>
            </a:r>
          </a:p>
        </p:txBody>
      </p:sp>
      <p:sp>
        <p:nvSpPr>
          <p:cNvPr id="3" name="TextBox 2">
            <a:extLst>
              <a:ext uri="{FF2B5EF4-FFF2-40B4-BE49-F238E27FC236}">
                <a16:creationId xmlns:a16="http://schemas.microsoft.com/office/drawing/2014/main" id="{D2FEED3E-7576-4219-9D6C-DC29B995F27E}"/>
              </a:ext>
            </a:extLst>
          </p:cNvPr>
          <p:cNvSpPr txBox="1"/>
          <p:nvPr/>
        </p:nvSpPr>
        <p:spPr>
          <a:xfrm>
            <a:off x="6734538" y="1354946"/>
            <a:ext cx="2026798" cy="646331"/>
          </a:xfrm>
          <a:prstGeom prst="rect">
            <a:avLst/>
          </a:prstGeom>
          <a:noFill/>
        </p:spPr>
        <p:txBody>
          <a:bodyPr wrap="square" rtlCol="0">
            <a:spAutoFit/>
          </a:bodyPr>
          <a:lstStyle/>
          <a:p>
            <a:pPr algn="ctr"/>
            <a:r>
              <a:rPr lang="en-US" sz="1800" b="1">
                <a:solidFill>
                  <a:srgbClr val="FFFFFF"/>
                </a:solidFill>
                <a:latin typeface="Roboto" panose="02000000000000000000" pitchFamily="2" charset="0"/>
                <a:ea typeface="Roboto" panose="02000000000000000000" pitchFamily="2" charset="0"/>
              </a:rPr>
              <a:t>Average Temperature (°F)</a:t>
            </a:r>
          </a:p>
        </p:txBody>
      </p:sp>
      <p:sp>
        <p:nvSpPr>
          <p:cNvPr id="5" name="TextBox 4">
            <a:extLst>
              <a:ext uri="{FF2B5EF4-FFF2-40B4-BE49-F238E27FC236}">
                <a16:creationId xmlns:a16="http://schemas.microsoft.com/office/drawing/2014/main" id="{668FDC8F-94F5-4DDD-8110-7CD8B765D6FD}"/>
              </a:ext>
            </a:extLst>
          </p:cNvPr>
          <p:cNvSpPr txBox="1"/>
          <p:nvPr/>
        </p:nvSpPr>
        <p:spPr>
          <a:xfrm>
            <a:off x="5463240" y="2076305"/>
            <a:ext cx="970137" cy="307777"/>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2019</a:t>
            </a:r>
          </a:p>
        </p:txBody>
      </p:sp>
      <p:sp>
        <p:nvSpPr>
          <p:cNvPr id="6" name="TextBox 5">
            <a:extLst>
              <a:ext uri="{FF2B5EF4-FFF2-40B4-BE49-F238E27FC236}">
                <a16:creationId xmlns:a16="http://schemas.microsoft.com/office/drawing/2014/main" id="{3823B02B-CF66-4CB0-BC7D-75697A1C9C9A}"/>
              </a:ext>
            </a:extLst>
          </p:cNvPr>
          <p:cNvSpPr txBox="1"/>
          <p:nvPr/>
        </p:nvSpPr>
        <p:spPr>
          <a:xfrm>
            <a:off x="7526237" y="2079304"/>
            <a:ext cx="383438"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55</a:t>
            </a:r>
          </a:p>
        </p:txBody>
      </p:sp>
      <p:sp>
        <p:nvSpPr>
          <p:cNvPr id="7" name="TextBox 6">
            <a:extLst>
              <a:ext uri="{FF2B5EF4-FFF2-40B4-BE49-F238E27FC236}">
                <a16:creationId xmlns:a16="http://schemas.microsoft.com/office/drawing/2014/main" id="{F8F7301F-237F-4F84-8C1E-4E2EEB35A6F2}"/>
              </a:ext>
            </a:extLst>
          </p:cNvPr>
          <p:cNvSpPr txBox="1"/>
          <p:nvPr/>
        </p:nvSpPr>
        <p:spPr>
          <a:xfrm>
            <a:off x="5434815" y="2468586"/>
            <a:ext cx="970137" cy="307777"/>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2020</a:t>
            </a:r>
          </a:p>
        </p:txBody>
      </p:sp>
      <p:sp>
        <p:nvSpPr>
          <p:cNvPr id="8" name="TextBox 7">
            <a:extLst>
              <a:ext uri="{FF2B5EF4-FFF2-40B4-BE49-F238E27FC236}">
                <a16:creationId xmlns:a16="http://schemas.microsoft.com/office/drawing/2014/main" id="{3B1104EF-9D6F-4174-B33A-24A469CA93F0}"/>
              </a:ext>
            </a:extLst>
          </p:cNvPr>
          <p:cNvSpPr txBox="1"/>
          <p:nvPr/>
        </p:nvSpPr>
        <p:spPr>
          <a:xfrm>
            <a:off x="7526237" y="2474540"/>
            <a:ext cx="383438" cy="307777"/>
          </a:xfrm>
          <a:prstGeom prst="rect">
            <a:avLst/>
          </a:prstGeom>
          <a:noFill/>
        </p:spPr>
        <p:txBody>
          <a:bodyPr wrap="none" rtlCol="0">
            <a:spAutoFit/>
          </a:bodyPr>
          <a:lstStyle/>
          <a:p>
            <a:r>
              <a:rPr lang="en">
                <a:solidFill>
                  <a:srgbClr val="FFFFFF"/>
                </a:solidFill>
              </a:rPr>
              <a:t>52</a:t>
            </a:r>
          </a:p>
        </p:txBody>
      </p:sp>
      <p:sp>
        <p:nvSpPr>
          <p:cNvPr id="9" name="TextBox 8">
            <a:extLst>
              <a:ext uri="{FF2B5EF4-FFF2-40B4-BE49-F238E27FC236}">
                <a16:creationId xmlns:a16="http://schemas.microsoft.com/office/drawing/2014/main" id="{FF522A49-6C26-436F-80FE-CCD0A795B5DA}"/>
              </a:ext>
            </a:extLst>
          </p:cNvPr>
          <p:cNvSpPr txBox="1"/>
          <p:nvPr/>
        </p:nvSpPr>
        <p:spPr>
          <a:xfrm>
            <a:off x="5434815" y="2873199"/>
            <a:ext cx="988944" cy="307777"/>
          </a:xfrm>
          <a:prstGeom prst="rect">
            <a:avLst/>
          </a:prstGeom>
          <a:noFill/>
        </p:spPr>
        <p:txBody>
          <a:bodyPr wrap="square" rtlCol="0">
            <a:spAutoFit/>
          </a:bodyPr>
          <a:lstStyle/>
          <a:p>
            <a:r>
              <a:rPr lang="en-US">
                <a:solidFill>
                  <a:srgbClr val="FFFFFF"/>
                </a:solidFill>
                <a:latin typeface="Roboto" panose="02000000000000000000" pitchFamily="2" charset="0"/>
                <a:ea typeface="Roboto" panose="02000000000000000000" pitchFamily="2" charset="0"/>
              </a:rPr>
              <a:t>July 2021</a:t>
            </a:r>
          </a:p>
        </p:txBody>
      </p:sp>
      <p:sp>
        <p:nvSpPr>
          <p:cNvPr id="10" name="TextBox 9">
            <a:extLst>
              <a:ext uri="{FF2B5EF4-FFF2-40B4-BE49-F238E27FC236}">
                <a16:creationId xmlns:a16="http://schemas.microsoft.com/office/drawing/2014/main" id="{C880D69B-3414-471F-A9C4-9EFF3C47AF59}"/>
              </a:ext>
            </a:extLst>
          </p:cNvPr>
          <p:cNvSpPr txBox="1"/>
          <p:nvPr/>
        </p:nvSpPr>
        <p:spPr>
          <a:xfrm>
            <a:off x="7526237" y="2862286"/>
            <a:ext cx="383438"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55</a:t>
            </a:r>
          </a:p>
        </p:txBody>
      </p:sp>
      <p:sp>
        <p:nvSpPr>
          <p:cNvPr id="11" name="TextBox 10">
            <a:extLst>
              <a:ext uri="{FF2B5EF4-FFF2-40B4-BE49-F238E27FC236}">
                <a16:creationId xmlns:a16="http://schemas.microsoft.com/office/drawing/2014/main" id="{FEACE880-BE23-4F0A-BA5B-60249DDC0A74}"/>
              </a:ext>
            </a:extLst>
          </p:cNvPr>
          <p:cNvSpPr txBox="1"/>
          <p:nvPr/>
        </p:nvSpPr>
        <p:spPr>
          <a:xfrm>
            <a:off x="5434814" y="3265704"/>
            <a:ext cx="970137" cy="307777"/>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2022</a:t>
            </a:r>
          </a:p>
        </p:txBody>
      </p:sp>
      <p:sp>
        <p:nvSpPr>
          <p:cNvPr id="12" name="TextBox 11">
            <a:extLst>
              <a:ext uri="{FF2B5EF4-FFF2-40B4-BE49-F238E27FC236}">
                <a16:creationId xmlns:a16="http://schemas.microsoft.com/office/drawing/2014/main" id="{3E4DF63C-FED2-4100-8C56-25EDD14F190B}"/>
              </a:ext>
            </a:extLst>
          </p:cNvPr>
          <p:cNvSpPr txBox="1"/>
          <p:nvPr/>
        </p:nvSpPr>
        <p:spPr>
          <a:xfrm>
            <a:off x="7526237" y="3253249"/>
            <a:ext cx="383438"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60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pSp>
        <p:nvGrpSpPr>
          <p:cNvPr id="385" name="Google Shape;385;p3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86" name="Google Shape;386;p34" descr="BLM Alaska Fire Service Masthead graphic" title="BLM Alaska Fire Service Masthead graphic"/>
            <p:cNvGrpSpPr/>
            <p:nvPr/>
          </p:nvGrpSpPr>
          <p:grpSpPr>
            <a:xfrm>
              <a:off x="0" y="0"/>
              <a:ext cx="9144003" cy="572198"/>
              <a:chOff x="0" y="0"/>
              <a:chExt cx="9144003" cy="572198"/>
            </a:xfrm>
          </p:grpSpPr>
          <p:pic>
            <p:nvPicPr>
              <p:cNvPr id="387" name="Google Shape;387;p3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88" name="Google Shape;388;p3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89" name="Google Shape;389;p3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90" name="Google Shape;390;p3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5" name="Title 4">
            <a:extLst>
              <a:ext uri="{FF2B5EF4-FFF2-40B4-BE49-F238E27FC236}">
                <a16:creationId xmlns:a16="http://schemas.microsoft.com/office/drawing/2014/main" id="{78C4C106-D869-4132-B545-3423A0CCC5AF}"/>
              </a:ext>
            </a:extLst>
          </p:cNvPr>
          <p:cNvSpPr>
            <a:spLocks noGrp="1"/>
          </p:cNvSpPr>
          <p:nvPr>
            <p:ph type="title"/>
          </p:nvPr>
        </p:nvSpPr>
        <p:spPr>
          <a:xfrm>
            <a:off x="516000" y="1212409"/>
            <a:ext cx="3619500" cy="1080192"/>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These are the average temperatures Maddy measured in the Nerka River.</a:t>
            </a:r>
            <a:endParaRPr lang="en-US">
              <a:effectLst/>
            </a:endParaRPr>
          </a:p>
        </p:txBody>
      </p:sp>
      <p:sp>
        <p:nvSpPr>
          <p:cNvPr id="394" name="Google Shape;394;p34"/>
          <p:cNvSpPr txBox="1"/>
          <p:nvPr/>
        </p:nvSpPr>
        <p:spPr>
          <a:xfrm>
            <a:off x="516000" y="2321781"/>
            <a:ext cx="3619500" cy="161361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60°F is the warmest average temperature she measured.</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What is the </a:t>
            </a:r>
            <a:r>
              <a:rPr lang="en" sz="1800">
                <a:solidFill>
                  <a:schemeClr val="accent6"/>
                </a:solidFill>
                <a:latin typeface="Roboto"/>
                <a:ea typeface="Roboto"/>
                <a:cs typeface="Roboto"/>
                <a:sym typeface="Roboto"/>
              </a:rPr>
              <a:t>coldest</a:t>
            </a:r>
            <a:r>
              <a:rPr lang="en" sz="1800">
                <a:solidFill>
                  <a:srgbClr val="FFFFFF"/>
                </a:solidFill>
                <a:latin typeface="Roboto"/>
                <a:ea typeface="Roboto"/>
                <a:cs typeface="Roboto"/>
                <a:sym typeface="Roboto"/>
              </a:rPr>
              <a:t> average temperature she measured?</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cxnSp>
        <p:nvCxnSpPr>
          <p:cNvPr id="392" name="Google Shape;392;p34">
            <a:extLst>
              <a:ext uri="{C183D7F6-B498-43B3-948B-1728B52AA6E4}">
                <adec:decorative xmlns:adec="http://schemas.microsoft.com/office/drawing/2017/decorative" val="1"/>
              </a:ext>
            </a:extLst>
          </p:cNvPr>
          <p:cNvCxnSpPr>
            <a:cxnSpLocks/>
            <a:stCxn id="383" idx="2"/>
          </p:cNvCxnSpPr>
          <p:nvPr/>
        </p:nvCxnSpPr>
        <p:spPr>
          <a:xfrm flipH="1" flipV="1">
            <a:off x="3931201" y="1736592"/>
            <a:ext cx="2498824" cy="729883"/>
          </a:xfrm>
          <a:prstGeom prst="straightConnector1">
            <a:avLst/>
          </a:prstGeom>
          <a:noFill/>
          <a:ln w="28575" cap="flat" cmpd="sng">
            <a:solidFill>
              <a:srgbClr val="FF0000"/>
            </a:solidFill>
            <a:prstDash val="solid"/>
            <a:round/>
            <a:headEnd type="none" w="med" len="med"/>
            <a:tailEnd type="triangle" w="med" len="med"/>
          </a:ln>
        </p:spPr>
      </p:cxnSp>
      <p:graphicFrame>
        <p:nvGraphicFramePr>
          <p:cNvPr id="14" name="Google Shape;377;p33">
            <a:extLst>
              <a:ext uri="{FF2B5EF4-FFF2-40B4-BE49-F238E27FC236}">
                <a16:creationId xmlns:a16="http://schemas.microsoft.com/office/drawing/2014/main" id="{3B3AD814-AE1D-43C1-B0AC-C238F672BB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1437638"/>
              </p:ext>
            </p:extLst>
          </p:nvPr>
        </p:nvGraphicFramePr>
        <p:xfrm>
          <a:off x="5212800" y="1304275"/>
          <a:ext cx="3619500" cy="2316330"/>
        </p:xfrm>
        <a:graphic>
          <a:graphicData uri="http://schemas.openxmlformats.org/drawingml/2006/table">
            <a:tbl>
              <a:tblPr firstRow="1">
                <a:noFill/>
                <a:tableStyleId>{5EB97488-684D-44C7-A733-9BFCDBE86E0E}</a:tableStyleId>
              </a:tblPr>
              <a:tblGrid>
                <a:gridCol w="1440550">
                  <a:extLst>
                    <a:ext uri="{9D8B030D-6E8A-4147-A177-3AD203B41FA5}">
                      <a16:colId xmlns:a16="http://schemas.microsoft.com/office/drawing/2014/main" val="20000"/>
                    </a:ext>
                  </a:extLst>
                </a:gridCol>
                <a:gridCol w="217895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endParaRPr sz="1800" b="1">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lang="en-US" sz="1800" b="1">
                        <a:solidFill>
                          <a:srgbClr val="FFFFFF"/>
                        </a:solidFill>
                      </a:endParaRPr>
                    </a:p>
                    <a:p>
                      <a:pPr marL="0" lvl="0" indent="0" algn="ctr" rtl="0">
                        <a:spcBef>
                          <a:spcPts val="0"/>
                        </a:spcBef>
                        <a:spcAft>
                          <a:spcPts val="0"/>
                        </a:spcAft>
                        <a:buNone/>
                      </a:pPr>
                      <a:endParaRPr sz="1800" b="1">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83" name="Google Shape;383;p34" descr="Red circle around the temperature column."/>
          <p:cNvSpPr/>
          <p:nvPr/>
        </p:nvSpPr>
        <p:spPr>
          <a:xfrm>
            <a:off x="6430025" y="1162075"/>
            <a:ext cx="2617500" cy="2608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37105E62-D1DE-4241-BCF2-B554CA5AE91B}"/>
              </a:ext>
            </a:extLst>
          </p:cNvPr>
          <p:cNvSpPr txBox="1"/>
          <p:nvPr/>
        </p:nvSpPr>
        <p:spPr>
          <a:xfrm>
            <a:off x="5613121" y="1493445"/>
            <a:ext cx="660758" cy="369332"/>
          </a:xfrm>
          <a:prstGeom prst="rect">
            <a:avLst/>
          </a:prstGeom>
          <a:noFill/>
        </p:spPr>
        <p:txBody>
          <a:bodyPr wrap="none" rtlCol="0">
            <a:spAutoFit/>
          </a:bodyPr>
          <a:lstStyle/>
          <a:p>
            <a:pPr algn="ctr"/>
            <a:r>
              <a:rPr lang="en-US" sz="1800" b="1">
                <a:solidFill>
                  <a:srgbClr val="FFFFFF"/>
                </a:solidFill>
                <a:latin typeface="Roboto" panose="02000000000000000000" pitchFamily="2" charset="0"/>
                <a:ea typeface="Roboto" panose="02000000000000000000" pitchFamily="2" charset="0"/>
              </a:rPr>
              <a:t>Year</a:t>
            </a:r>
          </a:p>
        </p:txBody>
      </p:sp>
      <p:sp>
        <p:nvSpPr>
          <p:cNvPr id="17" name="TextBox 16">
            <a:extLst>
              <a:ext uri="{FF2B5EF4-FFF2-40B4-BE49-F238E27FC236}">
                <a16:creationId xmlns:a16="http://schemas.microsoft.com/office/drawing/2014/main" id="{A3722AC0-E567-4623-872B-EF3AEF780DB2}"/>
              </a:ext>
            </a:extLst>
          </p:cNvPr>
          <p:cNvSpPr txBox="1"/>
          <p:nvPr/>
        </p:nvSpPr>
        <p:spPr>
          <a:xfrm>
            <a:off x="6734538" y="1354946"/>
            <a:ext cx="2026798" cy="646331"/>
          </a:xfrm>
          <a:prstGeom prst="rect">
            <a:avLst/>
          </a:prstGeom>
          <a:noFill/>
        </p:spPr>
        <p:txBody>
          <a:bodyPr wrap="square" rtlCol="0">
            <a:spAutoFit/>
          </a:bodyPr>
          <a:lstStyle/>
          <a:p>
            <a:pPr algn="ctr"/>
            <a:r>
              <a:rPr lang="en-US" sz="1800" b="1">
                <a:solidFill>
                  <a:srgbClr val="FFFFFF"/>
                </a:solidFill>
                <a:latin typeface="Roboto" panose="02000000000000000000" pitchFamily="2" charset="0"/>
                <a:ea typeface="Roboto" panose="02000000000000000000" pitchFamily="2" charset="0"/>
              </a:rPr>
              <a:t>Average Temperature (°F)</a:t>
            </a:r>
          </a:p>
        </p:txBody>
      </p:sp>
      <p:sp>
        <p:nvSpPr>
          <p:cNvPr id="18" name="TextBox 17">
            <a:extLst>
              <a:ext uri="{FF2B5EF4-FFF2-40B4-BE49-F238E27FC236}">
                <a16:creationId xmlns:a16="http://schemas.microsoft.com/office/drawing/2014/main" id="{862633F0-3E53-45E0-96E1-8460EE4D1620}"/>
              </a:ext>
            </a:extLst>
          </p:cNvPr>
          <p:cNvSpPr txBox="1"/>
          <p:nvPr/>
        </p:nvSpPr>
        <p:spPr>
          <a:xfrm>
            <a:off x="5463240" y="2076305"/>
            <a:ext cx="970137" cy="307777"/>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2019</a:t>
            </a:r>
          </a:p>
        </p:txBody>
      </p:sp>
      <p:sp>
        <p:nvSpPr>
          <p:cNvPr id="19" name="TextBox 18">
            <a:extLst>
              <a:ext uri="{FF2B5EF4-FFF2-40B4-BE49-F238E27FC236}">
                <a16:creationId xmlns:a16="http://schemas.microsoft.com/office/drawing/2014/main" id="{55665EC2-65E7-4F3E-9EAC-36BEAD9C5D06}"/>
              </a:ext>
            </a:extLst>
          </p:cNvPr>
          <p:cNvSpPr txBox="1"/>
          <p:nvPr/>
        </p:nvSpPr>
        <p:spPr>
          <a:xfrm>
            <a:off x="7526237" y="2079304"/>
            <a:ext cx="383438"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55</a:t>
            </a:r>
          </a:p>
        </p:txBody>
      </p:sp>
      <p:sp>
        <p:nvSpPr>
          <p:cNvPr id="20" name="TextBox 19">
            <a:extLst>
              <a:ext uri="{FF2B5EF4-FFF2-40B4-BE49-F238E27FC236}">
                <a16:creationId xmlns:a16="http://schemas.microsoft.com/office/drawing/2014/main" id="{9ABAD9FB-5BE6-498B-B22D-81B9F66767F8}"/>
              </a:ext>
            </a:extLst>
          </p:cNvPr>
          <p:cNvSpPr txBox="1"/>
          <p:nvPr/>
        </p:nvSpPr>
        <p:spPr>
          <a:xfrm>
            <a:off x="5434815" y="2468586"/>
            <a:ext cx="970137" cy="307777"/>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2020</a:t>
            </a:r>
          </a:p>
        </p:txBody>
      </p:sp>
      <p:sp>
        <p:nvSpPr>
          <p:cNvPr id="21" name="TextBox 20">
            <a:extLst>
              <a:ext uri="{FF2B5EF4-FFF2-40B4-BE49-F238E27FC236}">
                <a16:creationId xmlns:a16="http://schemas.microsoft.com/office/drawing/2014/main" id="{76FE5432-5E56-4A19-8DCB-92B96A598788}"/>
              </a:ext>
            </a:extLst>
          </p:cNvPr>
          <p:cNvSpPr txBox="1"/>
          <p:nvPr/>
        </p:nvSpPr>
        <p:spPr>
          <a:xfrm>
            <a:off x="7526237" y="2474540"/>
            <a:ext cx="383438" cy="307777"/>
          </a:xfrm>
          <a:prstGeom prst="rect">
            <a:avLst/>
          </a:prstGeom>
          <a:noFill/>
        </p:spPr>
        <p:txBody>
          <a:bodyPr wrap="none" rtlCol="0">
            <a:spAutoFit/>
          </a:bodyPr>
          <a:lstStyle/>
          <a:p>
            <a:r>
              <a:rPr lang="en">
                <a:solidFill>
                  <a:srgbClr val="FFFFFF"/>
                </a:solidFill>
              </a:rPr>
              <a:t>52</a:t>
            </a:r>
          </a:p>
        </p:txBody>
      </p:sp>
      <p:sp>
        <p:nvSpPr>
          <p:cNvPr id="22" name="TextBox 21">
            <a:extLst>
              <a:ext uri="{FF2B5EF4-FFF2-40B4-BE49-F238E27FC236}">
                <a16:creationId xmlns:a16="http://schemas.microsoft.com/office/drawing/2014/main" id="{70593827-9BAB-4462-9984-D4455BAB2032}"/>
              </a:ext>
            </a:extLst>
          </p:cNvPr>
          <p:cNvSpPr txBox="1"/>
          <p:nvPr/>
        </p:nvSpPr>
        <p:spPr>
          <a:xfrm>
            <a:off x="5434815" y="2873199"/>
            <a:ext cx="988944" cy="307777"/>
          </a:xfrm>
          <a:prstGeom prst="rect">
            <a:avLst/>
          </a:prstGeom>
          <a:noFill/>
        </p:spPr>
        <p:txBody>
          <a:bodyPr wrap="square" rtlCol="0">
            <a:spAutoFit/>
          </a:bodyPr>
          <a:lstStyle/>
          <a:p>
            <a:r>
              <a:rPr lang="en-US">
                <a:solidFill>
                  <a:srgbClr val="FFFFFF"/>
                </a:solidFill>
                <a:latin typeface="Roboto" panose="02000000000000000000" pitchFamily="2" charset="0"/>
                <a:ea typeface="Roboto" panose="02000000000000000000" pitchFamily="2" charset="0"/>
              </a:rPr>
              <a:t>July 2021</a:t>
            </a:r>
          </a:p>
        </p:txBody>
      </p:sp>
      <p:sp>
        <p:nvSpPr>
          <p:cNvPr id="23" name="TextBox 22">
            <a:extLst>
              <a:ext uri="{FF2B5EF4-FFF2-40B4-BE49-F238E27FC236}">
                <a16:creationId xmlns:a16="http://schemas.microsoft.com/office/drawing/2014/main" id="{3F31AF8E-6FE0-48F7-B17C-82926F4400C9}"/>
              </a:ext>
            </a:extLst>
          </p:cNvPr>
          <p:cNvSpPr txBox="1"/>
          <p:nvPr/>
        </p:nvSpPr>
        <p:spPr>
          <a:xfrm>
            <a:off x="7526237" y="2862286"/>
            <a:ext cx="383438"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55</a:t>
            </a:r>
          </a:p>
        </p:txBody>
      </p:sp>
      <p:sp>
        <p:nvSpPr>
          <p:cNvPr id="24" name="TextBox 23">
            <a:extLst>
              <a:ext uri="{FF2B5EF4-FFF2-40B4-BE49-F238E27FC236}">
                <a16:creationId xmlns:a16="http://schemas.microsoft.com/office/drawing/2014/main" id="{D7F6B806-4D5F-4562-83F5-91D7F7815F99}"/>
              </a:ext>
            </a:extLst>
          </p:cNvPr>
          <p:cNvSpPr txBox="1"/>
          <p:nvPr/>
        </p:nvSpPr>
        <p:spPr>
          <a:xfrm>
            <a:off x="5434814" y="3265704"/>
            <a:ext cx="970137" cy="307777"/>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2022</a:t>
            </a:r>
          </a:p>
        </p:txBody>
      </p:sp>
      <p:sp>
        <p:nvSpPr>
          <p:cNvPr id="25" name="TextBox 24">
            <a:extLst>
              <a:ext uri="{FF2B5EF4-FFF2-40B4-BE49-F238E27FC236}">
                <a16:creationId xmlns:a16="http://schemas.microsoft.com/office/drawing/2014/main" id="{6F633391-94BA-45AA-896D-FC784DEC4215}"/>
              </a:ext>
            </a:extLst>
          </p:cNvPr>
          <p:cNvSpPr txBox="1"/>
          <p:nvPr/>
        </p:nvSpPr>
        <p:spPr>
          <a:xfrm>
            <a:off x="7526237" y="3253249"/>
            <a:ext cx="383438"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60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400" name="Google Shape;400;p3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01" name="Google Shape;401;p35" descr="BLM Alaska Fire Service Masthead graphic" title="BLM Alaska Fire Service Masthead graphic"/>
            <p:cNvGrpSpPr/>
            <p:nvPr/>
          </p:nvGrpSpPr>
          <p:grpSpPr>
            <a:xfrm>
              <a:off x="0" y="0"/>
              <a:ext cx="9144003" cy="572198"/>
              <a:chOff x="0" y="0"/>
              <a:chExt cx="9144003" cy="572198"/>
            </a:xfrm>
          </p:grpSpPr>
          <p:pic>
            <p:nvPicPr>
              <p:cNvPr id="402" name="Google Shape;402;p3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03" name="Google Shape;403;p3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04" name="Google Shape;404;p3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05" name="Google Shape;405;p35"/>
            <p:cNvPicPr preferRelativeResize="0"/>
            <p:nvPr/>
          </p:nvPicPr>
          <p:blipFill>
            <a:blip r:embed="rId5">
              <a:alphaModFix/>
            </a:blip>
            <a:stretch>
              <a:fillRect/>
            </a:stretch>
          </p:blipFill>
          <p:spPr>
            <a:xfrm>
              <a:off x="8455876" y="63300"/>
              <a:ext cx="584799" cy="572200"/>
            </a:xfrm>
            <a:prstGeom prst="rect">
              <a:avLst/>
            </a:prstGeom>
            <a:noFill/>
            <a:ln>
              <a:noFill/>
            </a:ln>
          </p:spPr>
        </p:pic>
      </p:grpSp>
      <p:cxnSp>
        <p:nvCxnSpPr>
          <p:cNvPr id="408" name="Google Shape;408;p35">
            <a:extLst>
              <a:ext uri="{C183D7F6-B498-43B3-948B-1728B52AA6E4}">
                <adec:decorative xmlns:adec="http://schemas.microsoft.com/office/drawing/2017/decorative" val="1"/>
              </a:ext>
            </a:extLst>
          </p:cNvPr>
          <p:cNvCxnSpPr>
            <a:cxnSpLocks/>
            <a:stCxn id="409" idx="2"/>
          </p:cNvCxnSpPr>
          <p:nvPr/>
        </p:nvCxnSpPr>
        <p:spPr>
          <a:xfrm flipH="1" flipV="1">
            <a:off x="3498776" y="2072081"/>
            <a:ext cx="1085849" cy="68031"/>
          </a:xfrm>
          <a:prstGeom prst="straightConnector1">
            <a:avLst/>
          </a:prstGeom>
          <a:noFill/>
          <a:ln w="28575" cap="flat" cmpd="sng">
            <a:solidFill>
              <a:srgbClr val="FF0000"/>
            </a:solidFill>
            <a:prstDash val="solid"/>
            <a:round/>
            <a:headEnd type="none" w="med" len="med"/>
            <a:tailEnd type="triangle" w="med" len="med"/>
          </a:ln>
        </p:spPr>
      </p:cxnSp>
      <p:sp>
        <p:nvSpPr>
          <p:cNvPr id="5" name="Title 4">
            <a:extLst>
              <a:ext uri="{FF2B5EF4-FFF2-40B4-BE49-F238E27FC236}">
                <a16:creationId xmlns:a16="http://schemas.microsoft.com/office/drawing/2014/main" id="{182FF7F4-3551-45BE-8399-D487A6C87E38}"/>
              </a:ext>
            </a:extLst>
          </p:cNvPr>
          <p:cNvSpPr>
            <a:spLocks noGrp="1"/>
          </p:cNvSpPr>
          <p:nvPr>
            <p:ph type="title"/>
          </p:nvPr>
        </p:nvSpPr>
        <p:spPr>
          <a:xfrm>
            <a:off x="486325" y="1578388"/>
            <a:ext cx="3619500" cy="914063"/>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The numbers in the red circle show that in July 2019, the average water temperature was 55°F.</a:t>
            </a:r>
            <a:endParaRPr lang="en-US">
              <a:effectLst/>
            </a:endParaRPr>
          </a:p>
        </p:txBody>
      </p:sp>
      <p:sp>
        <p:nvSpPr>
          <p:cNvPr id="410" name="Google Shape;410;p35"/>
          <p:cNvSpPr txBox="1"/>
          <p:nvPr/>
        </p:nvSpPr>
        <p:spPr>
          <a:xfrm>
            <a:off x="486325" y="2949934"/>
            <a:ext cx="3619500" cy="8584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What was the average water temperature in </a:t>
            </a:r>
            <a:r>
              <a:rPr lang="en" sz="1800">
                <a:solidFill>
                  <a:schemeClr val="accent6"/>
                </a:solidFill>
                <a:latin typeface="Roboto"/>
                <a:ea typeface="Roboto"/>
                <a:cs typeface="Roboto"/>
                <a:sym typeface="Roboto"/>
              </a:rPr>
              <a:t>July 2021</a:t>
            </a: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graphicFrame>
        <p:nvGraphicFramePr>
          <p:cNvPr id="14" name="Google Shape;377;p33">
            <a:extLst>
              <a:ext uri="{FF2B5EF4-FFF2-40B4-BE49-F238E27FC236}">
                <a16:creationId xmlns:a16="http://schemas.microsoft.com/office/drawing/2014/main" id="{F8CBAF11-7BE8-4AB3-B324-2CFAE319774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6322083"/>
              </p:ext>
            </p:extLst>
          </p:nvPr>
        </p:nvGraphicFramePr>
        <p:xfrm>
          <a:off x="4914629" y="1224763"/>
          <a:ext cx="3619500" cy="2316330"/>
        </p:xfrm>
        <a:graphic>
          <a:graphicData uri="http://schemas.openxmlformats.org/drawingml/2006/table">
            <a:tbl>
              <a:tblPr firstRow="1">
                <a:noFill/>
                <a:tableStyleId>{5EB97488-684D-44C7-A733-9BFCDBE86E0E}</a:tableStyleId>
              </a:tblPr>
              <a:tblGrid>
                <a:gridCol w="1440550">
                  <a:extLst>
                    <a:ext uri="{9D8B030D-6E8A-4147-A177-3AD203B41FA5}">
                      <a16:colId xmlns:a16="http://schemas.microsoft.com/office/drawing/2014/main" val="20000"/>
                    </a:ext>
                  </a:extLst>
                </a:gridCol>
                <a:gridCol w="217895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endParaRPr sz="1800" b="1">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lang="en-US" sz="1800" b="1">
                        <a:solidFill>
                          <a:srgbClr val="FFFFFF"/>
                        </a:solidFill>
                      </a:endParaRPr>
                    </a:p>
                    <a:p>
                      <a:pPr marL="0" lvl="0" indent="0" algn="ctr" rtl="0">
                        <a:spcBef>
                          <a:spcPts val="0"/>
                        </a:spcBef>
                        <a:spcAft>
                          <a:spcPts val="0"/>
                        </a:spcAft>
                        <a:buNone/>
                      </a:pPr>
                      <a:endParaRPr sz="1800" b="1">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09" name="Google Shape;409;p35" descr="Red circle around the 2016 row and temperature of 55 degrees Fahrenheit.">
            <a:extLst>
              <a:ext uri="{C183D7F6-B498-43B3-948B-1728B52AA6E4}">
                <adec:decorative xmlns:adec="http://schemas.microsoft.com/office/drawing/2017/decorative" val="0"/>
              </a:ext>
            </a:extLst>
          </p:cNvPr>
          <p:cNvSpPr/>
          <p:nvPr/>
        </p:nvSpPr>
        <p:spPr>
          <a:xfrm>
            <a:off x="4584625" y="1943312"/>
            <a:ext cx="4055400" cy="393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013E323B-2730-403F-838A-38EF6762647F}"/>
              </a:ext>
            </a:extLst>
          </p:cNvPr>
          <p:cNvSpPr txBox="1"/>
          <p:nvPr/>
        </p:nvSpPr>
        <p:spPr>
          <a:xfrm>
            <a:off x="5314950" y="1413933"/>
            <a:ext cx="660758" cy="369332"/>
          </a:xfrm>
          <a:prstGeom prst="rect">
            <a:avLst/>
          </a:prstGeom>
          <a:noFill/>
        </p:spPr>
        <p:txBody>
          <a:bodyPr wrap="none" rtlCol="0">
            <a:spAutoFit/>
          </a:bodyPr>
          <a:lstStyle/>
          <a:p>
            <a:pPr algn="ctr"/>
            <a:r>
              <a:rPr lang="en-US" sz="1800" b="1">
                <a:solidFill>
                  <a:srgbClr val="FFFFFF"/>
                </a:solidFill>
                <a:latin typeface="Roboto" panose="02000000000000000000" pitchFamily="2" charset="0"/>
                <a:ea typeface="Roboto" panose="02000000000000000000" pitchFamily="2" charset="0"/>
              </a:rPr>
              <a:t>Year</a:t>
            </a:r>
          </a:p>
        </p:txBody>
      </p:sp>
      <p:sp>
        <p:nvSpPr>
          <p:cNvPr id="17" name="TextBox 16">
            <a:extLst>
              <a:ext uri="{FF2B5EF4-FFF2-40B4-BE49-F238E27FC236}">
                <a16:creationId xmlns:a16="http://schemas.microsoft.com/office/drawing/2014/main" id="{F11582E9-4599-45C9-AA61-C0F4A78F5537}"/>
              </a:ext>
            </a:extLst>
          </p:cNvPr>
          <p:cNvSpPr txBox="1"/>
          <p:nvPr/>
        </p:nvSpPr>
        <p:spPr>
          <a:xfrm>
            <a:off x="6436367" y="1275434"/>
            <a:ext cx="2026798" cy="646331"/>
          </a:xfrm>
          <a:prstGeom prst="rect">
            <a:avLst/>
          </a:prstGeom>
          <a:noFill/>
        </p:spPr>
        <p:txBody>
          <a:bodyPr wrap="square" rtlCol="0">
            <a:spAutoFit/>
          </a:bodyPr>
          <a:lstStyle/>
          <a:p>
            <a:pPr algn="ctr"/>
            <a:r>
              <a:rPr lang="en-US" sz="1800" b="1">
                <a:solidFill>
                  <a:srgbClr val="FFFFFF"/>
                </a:solidFill>
                <a:latin typeface="Roboto" panose="02000000000000000000" pitchFamily="2" charset="0"/>
                <a:ea typeface="Roboto" panose="02000000000000000000" pitchFamily="2" charset="0"/>
              </a:rPr>
              <a:t>Average Temperature (°F)</a:t>
            </a:r>
          </a:p>
        </p:txBody>
      </p:sp>
      <p:sp>
        <p:nvSpPr>
          <p:cNvPr id="18" name="TextBox 17">
            <a:extLst>
              <a:ext uri="{FF2B5EF4-FFF2-40B4-BE49-F238E27FC236}">
                <a16:creationId xmlns:a16="http://schemas.microsoft.com/office/drawing/2014/main" id="{95C40B66-2A6A-4BF2-95E6-28A12FA8B00C}"/>
              </a:ext>
            </a:extLst>
          </p:cNvPr>
          <p:cNvSpPr txBox="1"/>
          <p:nvPr/>
        </p:nvSpPr>
        <p:spPr>
          <a:xfrm>
            <a:off x="5165069" y="1996793"/>
            <a:ext cx="970137" cy="307777"/>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2019</a:t>
            </a:r>
          </a:p>
        </p:txBody>
      </p:sp>
      <p:sp>
        <p:nvSpPr>
          <p:cNvPr id="19" name="TextBox 18">
            <a:extLst>
              <a:ext uri="{FF2B5EF4-FFF2-40B4-BE49-F238E27FC236}">
                <a16:creationId xmlns:a16="http://schemas.microsoft.com/office/drawing/2014/main" id="{3422A169-5D93-4E70-A139-87AA4622417A}"/>
              </a:ext>
            </a:extLst>
          </p:cNvPr>
          <p:cNvSpPr txBox="1"/>
          <p:nvPr/>
        </p:nvSpPr>
        <p:spPr>
          <a:xfrm>
            <a:off x="7228066" y="1999792"/>
            <a:ext cx="383438"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55</a:t>
            </a:r>
          </a:p>
        </p:txBody>
      </p:sp>
      <p:sp>
        <p:nvSpPr>
          <p:cNvPr id="20" name="TextBox 19">
            <a:extLst>
              <a:ext uri="{FF2B5EF4-FFF2-40B4-BE49-F238E27FC236}">
                <a16:creationId xmlns:a16="http://schemas.microsoft.com/office/drawing/2014/main" id="{7E9ACA79-67BB-4FFB-A3E7-D495C6B67F4B}"/>
              </a:ext>
            </a:extLst>
          </p:cNvPr>
          <p:cNvSpPr txBox="1"/>
          <p:nvPr/>
        </p:nvSpPr>
        <p:spPr>
          <a:xfrm>
            <a:off x="5136644" y="2389074"/>
            <a:ext cx="970137" cy="307777"/>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2020</a:t>
            </a:r>
          </a:p>
        </p:txBody>
      </p:sp>
      <p:sp>
        <p:nvSpPr>
          <p:cNvPr id="21" name="TextBox 20">
            <a:extLst>
              <a:ext uri="{FF2B5EF4-FFF2-40B4-BE49-F238E27FC236}">
                <a16:creationId xmlns:a16="http://schemas.microsoft.com/office/drawing/2014/main" id="{E63A6406-2D78-47C0-B98A-5D96FC006CC0}"/>
              </a:ext>
            </a:extLst>
          </p:cNvPr>
          <p:cNvSpPr txBox="1"/>
          <p:nvPr/>
        </p:nvSpPr>
        <p:spPr>
          <a:xfrm>
            <a:off x="7228066" y="2395028"/>
            <a:ext cx="383438" cy="307777"/>
          </a:xfrm>
          <a:prstGeom prst="rect">
            <a:avLst/>
          </a:prstGeom>
          <a:noFill/>
        </p:spPr>
        <p:txBody>
          <a:bodyPr wrap="none" rtlCol="0">
            <a:spAutoFit/>
          </a:bodyPr>
          <a:lstStyle/>
          <a:p>
            <a:r>
              <a:rPr lang="en">
                <a:solidFill>
                  <a:srgbClr val="FFFFFF"/>
                </a:solidFill>
              </a:rPr>
              <a:t>52</a:t>
            </a:r>
          </a:p>
        </p:txBody>
      </p:sp>
      <p:sp>
        <p:nvSpPr>
          <p:cNvPr id="22" name="TextBox 21">
            <a:extLst>
              <a:ext uri="{FF2B5EF4-FFF2-40B4-BE49-F238E27FC236}">
                <a16:creationId xmlns:a16="http://schemas.microsoft.com/office/drawing/2014/main" id="{B502877E-373F-4C6E-81F5-9AD0ED9A70E4}"/>
              </a:ext>
            </a:extLst>
          </p:cNvPr>
          <p:cNvSpPr txBox="1"/>
          <p:nvPr/>
        </p:nvSpPr>
        <p:spPr>
          <a:xfrm>
            <a:off x="5136643" y="2782775"/>
            <a:ext cx="988945" cy="307777"/>
          </a:xfrm>
          <a:prstGeom prst="rect">
            <a:avLst/>
          </a:prstGeom>
          <a:noFill/>
        </p:spPr>
        <p:txBody>
          <a:bodyPr wrap="square" rtlCol="0">
            <a:spAutoFit/>
          </a:bodyPr>
          <a:lstStyle/>
          <a:p>
            <a:r>
              <a:rPr lang="en-US">
                <a:solidFill>
                  <a:srgbClr val="FFFFFF"/>
                </a:solidFill>
                <a:latin typeface="Roboto" panose="02000000000000000000" pitchFamily="2" charset="0"/>
                <a:ea typeface="Roboto" panose="02000000000000000000" pitchFamily="2" charset="0"/>
              </a:rPr>
              <a:t>July 2021</a:t>
            </a:r>
          </a:p>
        </p:txBody>
      </p:sp>
      <p:sp>
        <p:nvSpPr>
          <p:cNvPr id="23" name="TextBox 22">
            <a:extLst>
              <a:ext uri="{FF2B5EF4-FFF2-40B4-BE49-F238E27FC236}">
                <a16:creationId xmlns:a16="http://schemas.microsoft.com/office/drawing/2014/main" id="{A047D165-EDA1-438C-A631-F51B3E670D0A}"/>
              </a:ext>
            </a:extLst>
          </p:cNvPr>
          <p:cNvSpPr txBox="1"/>
          <p:nvPr/>
        </p:nvSpPr>
        <p:spPr>
          <a:xfrm>
            <a:off x="7228066" y="2782774"/>
            <a:ext cx="383438"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55</a:t>
            </a:r>
          </a:p>
        </p:txBody>
      </p:sp>
      <p:sp>
        <p:nvSpPr>
          <p:cNvPr id="24" name="TextBox 23">
            <a:extLst>
              <a:ext uri="{FF2B5EF4-FFF2-40B4-BE49-F238E27FC236}">
                <a16:creationId xmlns:a16="http://schemas.microsoft.com/office/drawing/2014/main" id="{785D21E0-FADA-4C99-BA2D-CD51FEAC00C9}"/>
              </a:ext>
            </a:extLst>
          </p:cNvPr>
          <p:cNvSpPr txBox="1"/>
          <p:nvPr/>
        </p:nvSpPr>
        <p:spPr>
          <a:xfrm>
            <a:off x="5136643" y="3186192"/>
            <a:ext cx="970137" cy="307777"/>
          </a:xfrm>
          <a:prstGeom prst="rect">
            <a:avLst/>
          </a:prstGeom>
          <a:noFill/>
        </p:spPr>
        <p:txBody>
          <a:bodyPr wrap="none" rtlCol="0">
            <a:spAutoFit/>
          </a:bodyPr>
          <a:lstStyle/>
          <a:p>
            <a:r>
              <a:rPr lang="en-US">
                <a:solidFill>
                  <a:srgbClr val="FFFFFF"/>
                </a:solidFill>
                <a:latin typeface="Roboto" panose="02000000000000000000" pitchFamily="2" charset="0"/>
                <a:ea typeface="Roboto" panose="02000000000000000000" pitchFamily="2" charset="0"/>
              </a:rPr>
              <a:t>July 2022</a:t>
            </a:r>
          </a:p>
        </p:txBody>
      </p:sp>
      <p:sp>
        <p:nvSpPr>
          <p:cNvPr id="25" name="TextBox 24">
            <a:extLst>
              <a:ext uri="{FF2B5EF4-FFF2-40B4-BE49-F238E27FC236}">
                <a16:creationId xmlns:a16="http://schemas.microsoft.com/office/drawing/2014/main" id="{02835A1A-7EF5-43B1-A4BD-D523E13BA78A}"/>
              </a:ext>
            </a:extLst>
          </p:cNvPr>
          <p:cNvSpPr txBox="1"/>
          <p:nvPr/>
        </p:nvSpPr>
        <p:spPr>
          <a:xfrm>
            <a:off x="7228066" y="3173737"/>
            <a:ext cx="383438" cy="307777"/>
          </a:xfrm>
          <a:prstGeom prst="rect">
            <a:avLst/>
          </a:prstGeom>
          <a:noFill/>
        </p:spPr>
        <p:txBody>
          <a:bodyPr wrap="none" rtlCol="0">
            <a:spAutoFit/>
          </a:bodyPr>
          <a:lstStyle/>
          <a:p>
            <a:r>
              <a:rPr lang="en">
                <a:solidFill>
                  <a:srgbClr val="FFFFFF"/>
                </a:solidFill>
                <a:latin typeface="Roboto" panose="02000000000000000000" pitchFamily="2" charset="0"/>
                <a:ea typeface="Roboto" panose="02000000000000000000" pitchFamily="2" charset="0"/>
              </a:rPr>
              <a:t>60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416" name="Google Shape;416;p3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17" name="Google Shape;417;p36" descr="BLM Alaska Fire Service Masthead graphic" title="BLM Alaska Fire Service Masthead graphic"/>
            <p:cNvGrpSpPr/>
            <p:nvPr/>
          </p:nvGrpSpPr>
          <p:grpSpPr>
            <a:xfrm>
              <a:off x="0" y="0"/>
              <a:ext cx="9144003" cy="572198"/>
              <a:chOff x="0" y="0"/>
              <a:chExt cx="9144003" cy="572198"/>
            </a:xfrm>
          </p:grpSpPr>
          <p:pic>
            <p:nvPicPr>
              <p:cNvPr id="418" name="Google Shape;418;p3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19" name="Google Shape;419;p3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20" name="Google Shape;420;p3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21" name="Google Shape;421;p3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2C032C3-BDC0-4A39-A094-45DEE6930576}"/>
              </a:ext>
            </a:extLst>
          </p:cNvPr>
          <p:cNvSpPr>
            <a:spLocks noGrp="1"/>
          </p:cNvSpPr>
          <p:nvPr>
            <p:ph type="title"/>
          </p:nvPr>
        </p:nvSpPr>
        <p:spPr>
          <a:xfrm>
            <a:off x="239075" y="654298"/>
            <a:ext cx="8593225" cy="689471"/>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Now it’s time to represent the data using a bar graph.</a:t>
            </a:r>
            <a:endParaRPr lang="en-US">
              <a:effectLst/>
            </a:endParaRPr>
          </a:p>
        </p:txBody>
      </p:sp>
      <p:sp>
        <p:nvSpPr>
          <p:cNvPr id="415" name="Google Shape;415;p36"/>
          <p:cNvSpPr txBox="1">
            <a:spLocks noGrp="1"/>
          </p:cNvSpPr>
          <p:nvPr>
            <p:ph type="body" idx="1"/>
          </p:nvPr>
        </p:nvSpPr>
        <p:spPr>
          <a:xfrm>
            <a:off x="239075" y="953922"/>
            <a:ext cx="8693100" cy="4102977"/>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a:solidFill>
                  <a:schemeClr val="lt1"/>
                </a:solidFill>
                <a:latin typeface="Roboto"/>
                <a:ea typeface="Roboto"/>
                <a:cs typeface="Roboto"/>
                <a:sym typeface="Roboto"/>
              </a:rPr>
              <a:t>First, copy this table at the top of your journal page or a piece of paper. Leave space under the table or on the next page for your graph.</a:t>
            </a:r>
            <a:endParaRPr>
              <a:solidFill>
                <a:schemeClr val="lt1"/>
              </a:solidFill>
              <a:latin typeface="Roboto"/>
              <a:ea typeface="Roboto"/>
              <a:cs typeface="Roboto"/>
              <a:sym typeface="Roboto"/>
            </a:endParaRPr>
          </a:p>
        </p:txBody>
      </p:sp>
      <p:graphicFrame>
        <p:nvGraphicFramePr>
          <p:cNvPr id="23" name="Google Shape;362;p32">
            <a:extLst>
              <a:ext uri="{FF2B5EF4-FFF2-40B4-BE49-F238E27FC236}">
                <a16:creationId xmlns:a16="http://schemas.microsoft.com/office/drawing/2014/main" id="{BC8AE78B-7A6F-4FED-AC72-2F8254354F79}"/>
              </a:ext>
            </a:extLst>
          </p:cNvPr>
          <p:cNvGraphicFramePr/>
          <p:nvPr>
            <p:extLst>
              <p:ext uri="{D42A27DB-BD31-4B8C-83A1-F6EECF244321}">
                <p14:modId xmlns:p14="http://schemas.microsoft.com/office/powerpoint/2010/main" val="1079689751"/>
              </p:ext>
            </p:extLst>
          </p:nvPr>
        </p:nvGraphicFramePr>
        <p:xfrm>
          <a:off x="1838739" y="2017645"/>
          <a:ext cx="5516218" cy="2932043"/>
        </p:xfrm>
        <a:graphic>
          <a:graphicData uri="http://schemas.openxmlformats.org/drawingml/2006/table">
            <a:tbl>
              <a:tblPr firstRow="1">
                <a:noFill/>
                <a:tableStyleId>{5EB97488-684D-44C7-A733-9BFCDBE86E0E}</a:tableStyleId>
              </a:tblPr>
              <a:tblGrid>
                <a:gridCol w="2020866">
                  <a:extLst>
                    <a:ext uri="{9D8B030D-6E8A-4147-A177-3AD203B41FA5}">
                      <a16:colId xmlns:a16="http://schemas.microsoft.com/office/drawing/2014/main" val="20000"/>
                    </a:ext>
                  </a:extLst>
                </a:gridCol>
                <a:gridCol w="3495352">
                  <a:extLst>
                    <a:ext uri="{9D8B030D-6E8A-4147-A177-3AD203B41FA5}">
                      <a16:colId xmlns:a16="http://schemas.microsoft.com/office/drawing/2014/main" val="20001"/>
                    </a:ext>
                  </a:extLst>
                </a:gridCol>
              </a:tblGrid>
              <a:tr h="663491">
                <a:tc>
                  <a:txBody>
                    <a:bodyPr/>
                    <a:lstStyle/>
                    <a:p>
                      <a:pPr marL="0" lvl="0" indent="0" algn="ctr" rtl="0">
                        <a:spcBef>
                          <a:spcPts val="0"/>
                        </a:spcBef>
                        <a:spcAft>
                          <a:spcPts val="0"/>
                        </a:spcAft>
                        <a:buNone/>
                      </a:pPr>
                      <a:endParaRPr sz="1800" b="1">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800" b="1">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567138">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567138">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567138">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567138">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FFFFFF"/>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4" name="TextBox 23">
            <a:extLst>
              <a:ext uri="{FF2B5EF4-FFF2-40B4-BE49-F238E27FC236}">
                <a16:creationId xmlns:a16="http://schemas.microsoft.com/office/drawing/2014/main" id="{2829A2AC-1B86-4BF3-8B89-827E036F5876}"/>
              </a:ext>
            </a:extLst>
          </p:cNvPr>
          <p:cNvSpPr txBox="1"/>
          <p:nvPr/>
        </p:nvSpPr>
        <p:spPr>
          <a:xfrm>
            <a:off x="2488348" y="2153751"/>
            <a:ext cx="879440" cy="584775"/>
          </a:xfrm>
          <a:prstGeom prst="rect">
            <a:avLst/>
          </a:prstGeom>
          <a:noFill/>
        </p:spPr>
        <p:txBody>
          <a:bodyPr wrap="square" rtlCol="0">
            <a:spAutoFit/>
          </a:bodyPr>
          <a:lstStyle/>
          <a:p>
            <a:r>
              <a:rPr lang="en-US" sz="1800" b="1">
                <a:solidFill>
                  <a:srgbClr val="FFFFFF"/>
                </a:solidFill>
                <a:latin typeface="Roboto" panose="02000000000000000000" pitchFamily="2" charset="0"/>
                <a:ea typeface="Roboto" panose="02000000000000000000" pitchFamily="2" charset="0"/>
              </a:rPr>
              <a:t>Year</a:t>
            </a:r>
          </a:p>
          <a:p>
            <a:endParaRPr lang="en-US"/>
          </a:p>
        </p:txBody>
      </p:sp>
      <p:sp>
        <p:nvSpPr>
          <p:cNvPr id="25" name="TextBox 24">
            <a:extLst>
              <a:ext uri="{FF2B5EF4-FFF2-40B4-BE49-F238E27FC236}">
                <a16:creationId xmlns:a16="http://schemas.microsoft.com/office/drawing/2014/main" id="{EE5BCAA2-A6D1-4FB1-9015-6611CBFAD2DF}"/>
              </a:ext>
            </a:extLst>
          </p:cNvPr>
          <p:cNvSpPr txBox="1"/>
          <p:nvPr/>
        </p:nvSpPr>
        <p:spPr>
          <a:xfrm>
            <a:off x="4209215" y="2150364"/>
            <a:ext cx="3010790" cy="584775"/>
          </a:xfrm>
          <a:prstGeom prst="rect">
            <a:avLst/>
          </a:prstGeom>
          <a:noFill/>
        </p:spPr>
        <p:txBody>
          <a:bodyPr wrap="square" rtlCol="0">
            <a:spAutoFit/>
          </a:bodyPr>
          <a:lstStyle/>
          <a:p>
            <a:r>
              <a:rPr lang="en-US" sz="1800" b="1">
                <a:solidFill>
                  <a:srgbClr val="FFFFFF"/>
                </a:solidFill>
                <a:latin typeface="Roboto" panose="02000000000000000000" pitchFamily="2" charset="0"/>
                <a:ea typeface="Roboto" panose="02000000000000000000" pitchFamily="2" charset="0"/>
              </a:rPr>
              <a:t>Average Temperature (°F) </a:t>
            </a:r>
          </a:p>
          <a:p>
            <a:endParaRPr lang="en-US"/>
          </a:p>
        </p:txBody>
      </p:sp>
      <p:sp>
        <p:nvSpPr>
          <p:cNvPr id="26" name="TextBox 25">
            <a:extLst>
              <a:ext uri="{FF2B5EF4-FFF2-40B4-BE49-F238E27FC236}">
                <a16:creationId xmlns:a16="http://schemas.microsoft.com/office/drawing/2014/main" id="{33F66D1C-E719-4900-BA26-65EE65604BAB}"/>
              </a:ext>
            </a:extLst>
          </p:cNvPr>
          <p:cNvSpPr txBox="1"/>
          <p:nvPr/>
        </p:nvSpPr>
        <p:spPr>
          <a:xfrm>
            <a:off x="2391536" y="2806200"/>
            <a:ext cx="1154952" cy="523220"/>
          </a:xfrm>
          <a:prstGeom prst="rect">
            <a:avLst/>
          </a:prstGeom>
          <a:noFill/>
        </p:spPr>
        <p:txBody>
          <a:bodyPr wrap="square" rtlCol="0">
            <a:spAutoFit/>
          </a:bodyPr>
          <a:lstStyle/>
          <a:p>
            <a:r>
              <a:rPr lang="en-US">
                <a:solidFill>
                  <a:srgbClr val="FFFFFF"/>
                </a:solidFill>
                <a:latin typeface="Roboto" panose="02000000000000000000" pitchFamily="2" charset="0"/>
                <a:ea typeface="Roboto" panose="02000000000000000000" pitchFamily="2" charset="0"/>
              </a:rPr>
              <a:t>July 2019</a:t>
            </a:r>
          </a:p>
          <a:p>
            <a:endParaRPr lang="en-US"/>
          </a:p>
        </p:txBody>
      </p:sp>
      <p:sp>
        <p:nvSpPr>
          <p:cNvPr id="27" name="TextBox 26">
            <a:extLst>
              <a:ext uri="{FF2B5EF4-FFF2-40B4-BE49-F238E27FC236}">
                <a16:creationId xmlns:a16="http://schemas.microsoft.com/office/drawing/2014/main" id="{A2CC7D31-7DEF-4708-80DD-07908DC1B667}"/>
              </a:ext>
            </a:extLst>
          </p:cNvPr>
          <p:cNvSpPr txBox="1"/>
          <p:nvPr/>
        </p:nvSpPr>
        <p:spPr>
          <a:xfrm>
            <a:off x="5454416" y="2806200"/>
            <a:ext cx="544098" cy="307777"/>
          </a:xfrm>
          <a:prstGeom prst="rect">
            <a:avLst/>
          </a:prstGeom>
          <a:noFill/>
        </p:spPr>
        <p:txBody>
          <a:bodyPr wrap="square" rtlCol="0">
            <a:spAutoFit/>
          </a:bodyPr>
          <a:lstStyle/>
          <a:p>
            <a:r>
              <a:rPr lang="en">
                <a:solidFill>
                  <a:srgbClr val="FFFFFF"/>
                </a:solidFill>
                <a:latin typeface="Roboto" panose="02000000000000000000" pitchFamily="2" charset="0"/>
                <a:ea typeface="Roboto" panose="02000000000000000000" pitchFamily="2" charset="0"/>
              </a:rPr>
              <a:t>55</a:t>
            </a:r>
          </a:p>
        </p:txBody>
      </p:sp>
      <p:sp>
        <p:nvSpPr>
          <p:cNvPr id="28" name="TextBox 27">
            <a:extLst>
              <a:ext uri="{FF2B5EF4-FFF2-40B4-BE49-F238E27FC236}">
                <a16:creationId xmlns:a16="http://schemas.microsoft.com/office/drawing/2014/main" id="{CA0B7CCB-B4E6-4DAA-B88F-D46DC4D0DA1A}"/>
              </a:ext>
            </a:extLst>
          </p:cNvPr>
          <p:cNvSpPr txBox="1"/>
          <p:nvPr/>
        </p:nvSpPr>
        <p:spPr>
          <a:xfrm>
            <a:off x="2391537" y="3366742"/>
            <a:ext cx="1154951" cy="307777"/>
          </a:xfrm>
          <a:prstGeom prst="rect">
            <a:avLst/>
          </a:prstGeom>
          <a:noFill/>
        </p:spPr>
        <p:txBody>
          <a:bodyPr wrap="square" rtlCol="0">
            <a:spAutoFit/>
          </a:bodyPr>
          <a:lstStyle/>
          <a:p>
            <a:r>
              <a:rPr lang="en-US">
                <a:solidFill>
                  <a:srgbClr val="FFFFFF"/>
                </a:solidFill>
                <a:latin typeface="Roboto" panose="02000000000000000000" pitchFamily="2" charset="0"/>
                <a:ea typeface="Roboto" panose="02000000000000000000" pitchFamily="2" charset="0"/>
              </a:rPr>
              <a:t>July 2020</a:t>
            </a:r>
          </a:p>
        </p:txBody>
      </p:sp>
      <p:sp>
        <p:nvSpPr>
          <p:cNvPr id="29" name="TextBox 28">
            <a:extLst>
              <a:ext uri="{FF2B5EF4-FFF2-40B4-BE49-F238E27FC236}">
                <a16:creationId xmlns:a16="http://schemas.microsoft.com/office/drawing/2014/main" id="{F8827BE6-5BD0-43F8-9AF2-80B9599347CE}"/>
              </a:ext>
            </a:extLst>
          </p:cNvPr>
          <p:cNvSpPr txBox="1"/>
          <p:nvPr/>
        </p:nvSpPr>
        <p:spPr>
          <a:xfrm>
            <a:off x="5454416" y="3366742"/>
            <a:ext cx="544097" cy="307777"/>
          </a:xfrm>
          <a:prstGeom prst="rect">
            <a:avLst/>
          </a:prstGeom>
          <a:noFill/>
        </p:spPr>
        <p:txBody>
          <a:bodyPr wrap="square" rtlCol="0">
            <a:spAutoFit/>
          </a:bodyPr>
          <a:lstStyle/>
          <a:p>
            <a:r>
              <a:rPr lang="en">
                <a:solidFill>
                  <a:srgbClr val="FFFFFF"/>
                </a:solidFill>
                <a:latin typeface="Roboto" panose="02000000000000000000" pitchFamily="2" charset="0"/>
                <a:ea typeface="Roboto" panose="02000000000000000000" pitchFamily="2" charset="0"/>
              </a:rPr>
              <a:t>52</a:t>
            </a:r>
          </a:p>
        </p:txBody>
      </p:sp>
      <p:sp>
        <p:nvSpPr>
          <p:cNvPr id="30" name="TextBox 29">
            <a:extLst>
              <a:ext uri="{FF2B5EF4-FFF2-40B4-BE49-F238E27FC236}">
                <a16:creationId xmlns:a16="http://schemas.microsoft.com/office/drawing/2014/main" id="{28D92355-54BF-44C6-8838-BB6F7B1B8BC7}"/>
              </a:ext>
            </a:extLst>
          </p:cNvPr>
          <p:cNvSpPr txBox="1"/>
          <p:nvPr/>
        </p:nvSpPr>
        <p:spPr>
          <a:xfrm>
            <a:off x="2391537" y="3927968"/>
            <a:ext cx="1012401" cy="523220"/>
          </a:xfrm>
          <a:prstGeom prst="rect">
            <a:avLst/>
          </a:prstGeom>
          <a:noFill/>
        </p:spPr>
        <p:txBody>
          <a:bodyPr wrap="square" rtlCol="0">
            <a:spAutoFit/>
          </a:bodyPr>
          <a:lstStyle/>
          <a:p>
            <a:r>
              <a:rPr lang="en-US">
                <a:solidFill>
                  <a:srgbClr val="FFFFFF"/>
                </a:solidFill>
              </a:rPr>
              <a:t>July 2021</a:t>
            </a:r>
          </a:p>
          <a:p>
            <a:endParaRPr lang="en-US">
              <a:latin typeface="Roboto" panose="02000000000000000000" pitchFamily="2" charset="0"/>
              <a:ea typeface="Roboto" panose="02000000000000000000" pitchFamily="2" charset="0"/>
            </a:endParaRPr>
          </a:p>
        </p:txBody>
      </p:sp>
      <p:sp>
        <p:nvSpPr>
          <p:cNvPr id="31" name="TextBox 30">
            <a:extLst>
              <a:ext uri="{FF2B5EF4-FFF2-40B4-BE49-F238E27FC236}">
                <a16:creationId xmlns:a16="http://schemas.microsoft.com/office/drawing/2014/main" id="{08C9F1AD-B8E7-49B1-BB03-0C76B5B8E87C}"/>
              </a:ext>
            </a:extLst>
          </p:cNvPr>
          <p:cNvSpPr txBox="1"/>
          <p:nvPr/>
        </p:nvSpPr>
        <p:spPr>
          <a:xfrm>
            <a:off x="5454416" y="3948101"/>
            <a:ext cx="544096" cy="307777"/>
          </a:xfrm>
          <a:prstGeom prst="rect">
            <a:avLst/>
          </a:prstGeom>
          <a:noFill/>
        </p:spPr>
        <p:txBody>
          <a:bodyPr wrap="square" rtlCol="0">
            <a:spAutoFit/>
          </a:bodyPr>
          <a:lstStyle/>
          <a:p>
            <a:r>
              <a:rPr lang="en">
                <a:solidFill>
                  <a:srgbClr val="FFFFFF"/>
                </a:solidFill>
                <a:latin typeface="Roboto" panose="02000000000000000000" pitchFamily="2" charset="0"/>
                <a:ea typeface="Roboto" panose="02000000000000000000" pitchFamily="2" charset="0"/>
              </a:rPr>
              <a:t>55</a:t>
            </a:r>
          </a:p>
        </p:txBody>
      </p:sp>
      <p:sp>
        <p:nvSpPr>
          <p:cNvPr id="32" name="TextBox 31">
            <a:extLst>
              <a:ext uri="{FF2B5EF4-FFF2-40B4-BE49-F238E27FC236}">
                <a16:creationId xmlns:a16="http://schemas.microsoft.com/office/drawing/2014/main" id="{86A707DF-7DBC-44F6-BF3C-922F66556FCC}"/>
              </a:ext>
            </a:extLst>
          </p:cNvPr>
          <p:cNvSpPr txBox="1"/>
          <p:nvPr/>
        </p:nvSpPr>
        <p:spPr>
          <a:xfrm>
            <a:off x="2391538" y="4509328"/>
            <a:ext cx="1012400" cy="307777"/>
          </a:xfrm>
          <a:prstGeom prst="rect">
            <a:avLst/>
          </a:prstGeom>
          <a:noFill/>
        </p:spPr>
        <p:txBody>
          <a:bodyPr wrap="square" rtlCol="0">
            <a:spAutoFit/>
          </a:bodyPr>
          <a:lstStyle/>
          <a:p>
            <a:r>
              <a:rPr lang="en-US">
                <a:solidFill>
                  <a:srgbClr val="FFFFFF"/>
                </a:solidFill>
                <a:latin typeface="Roboto" panose="02000000000000000000" pitchFamily="2" charset="0"/>
                <a:ea typeface="Roboto" panose="02000000000000000000" pitchFamily="2" charset="0"/>
              </a:rPr>
              <a:t>July 2022</a:t>
            </a:r>
          </a:p>
        </p:txBody>
      </p:sp>
      <p:sp>
        <p:nvSpPr>
          <p:cNvPr id="33" name="TextBox 32">
            <a:extLst>
              <a:ext uri="{FF2B5EF4-FFF2-40B4-BE49-F238E27FC236}">
                <a16:creationId xmlns:a16="http://schemas.microsoft.com/office/drawing/2014/main" id="{32DF0532-0C90-40E0-809A-785B1F97588E}"/>
              </a:ext>
            </a:extLst>
          </p:cNvPr>
          <p:cNvSpPr txBox="1"/>
          <p:nvPr/>
        </p:nvSpPr>
        <p:spPr>
          <a:xfrm>
            <a:off x="5454416" y="4509327"/>
            <a:ext cx="520389" cy="307777"/>
          </a:xfrm>
          <a:prstGeom prst="rect">
            <a:avLst/>
          </a:prstGeom>
          <a:noFill/>
        </p:spPr>
        <p:txBody>
          <a:bodyPr wrap="square" rtlCol="0">
            <a:spAutoFit/>
          </a:bodyPr>
          <a:lstStyle/>
          <a:p>
            <a:r>
              <a:rPr lang="en">
                <a:solidFill>
                  <a:srgbClr val="FFFFFF"/>
                </a:solidFill>
                <a:latin typeface="Roboto" panose="02000000000000000000" pitchFamily="2" charset="0"/>
                <a:ea typeface="Roboto" panose="02000000000000000000" pitchFamily="2" charset="0"/>
              </a:rPr>
              <a:t>60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9" name="Google Shape;429;p3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30" name="Google Shape;430;p37" descr="BLM Alaska Fire Service Masthead graphic" title="BLM Alaska Fire Service Masthead graphic"/>
            <p:cNvGrpSpPr/>
            <p:nvPr/>
          </p:nvGrpSpPr>
          <p:grpSpPr>
            <a:xfrm>
              <a:off x="0" y="0"/>
              <a:ext cx="9144003" cy="572198"/>
              <a:chOff x="0" y="0"/>
              <a:chExt cx="9144003" cy="572198"/>
            </a:xfrm>
          </p:grpSpPr>
          <p:pic>
            <p:nvPicPr>
              <p:cNvPr id="431" name="Google Shape;431;p3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32" name="Google Shape;432;p3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33" name="Google Shape;433;p3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34" name="Google Shape;434;p3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428" name="Google Shape;428;p37"/>
          <p:cNvSpPr txBox="1">
            <a:spLocks noGrp="1"/>
          </p:cNvSpPr>
          <p:nvPr>
            <p:ph type="body" idx="1"/>
          </p:nvPr>
        </p:nvSpPr>
        <p:spPr>
          <a:xfrm>
            <a:off x="318325" y="1707750"/>
            <a:ext cx="4683600" cy="1917952"/>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US" dirty="0">
                <a:solidFill>
                  <a:schemeClr val="lt1"/>
                </a:solidFill>
                <a:latin typeface="Roboto"/>
                <a:ea typeface="Roboto"/>
                <a:cs typeface="Roboto"/>
                <a:sym typeface="Roboto"/>
              </a:rPr>
              <a:t>Below the table, draw two lines. </a:t>
            </a:r>
          </a:p>
          <a:p>
            <a:pPr marL="0" lvl="0" indent="0" algn="l" rtl="0">
              <a:spcBef>
                <a:spcPts val="1600"/>
              </a:spcBef>
              <a:spcAft>
                <a:spcPts val="0"/>
              </a:spcAft>
              <a:buNone/>
            </a:pPr>
            <a:r>
              <a:rPr lang="en-US" dirty="0">
                <a:solidFill>
                  <a:schemeClr val="lt1"/>
                </a:solidFill>
                <a:latin typeface="Roboto"/>
                <a:ea typeface="Roboto"/>
                <a:cs typeface="Roboto"/>
                <a:sym typeface="Roboto"/>
              </a:rPr>
              <a:t>Draw one line down to the bottom of the page on the left side. Draw the other line along the bottom.</a:t>
            </a:r>
          </a:p>
        </p:txBody>
      </p:sp>
      <p:pic>
        <p:nvPicPr>
          <p:cNvPr id="436" name="Google Shape;436;p37" descr="Graphic of a sheet of lined pape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155350" y="833300"/>
            <a:ext cx="2954083" cy="3826525"/>
          </a:xfrm>
          <a:prstGeom prst="rect">
            <a:avLst/>
          </a:prstGeom>
          <a:noFill/>
          <a:ln w="9525" cap="flat" cmpd="sng">
            <a:solidFill>
              <a:srgbClr val="000000"/>
            </a:solidFill>
            <a:prstDash val="solid"/>
            <a:round/>
            <a:headEnd type="none" w="sm" len="sm"/>
            <a:tailEnd type="none" w="sm" len="sm"/>
          </a:ln>
        </p:spPr>
      </p:pic>
      <p:sp>
        <p:nvSpPr>
          <p:cNvPr id="437" name="Google Shape;437;p37"/>
          <p:cNvSpPr/>
          <p:nvPr/>
        </p:nvSpPr>
        <p:spPr>
          <a:xfrm>
            <a:off x="5519425" y="1314150"/>
            <a:ext cx="1260000" cy="393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latin typeface="Roboto"/>
                <a:ea typeface="Roboto"/>
                <a:cs typeface="Roboto"/>
                <a:sym typeface="Roboto"/>
              </a:rPr>
              <a:t>Draw your table here.</a:t>
            </a:r>
            <a:endParaRPr sz="1200" dirty="0">
              <a:latin typeface="Roboto"/>
              <a:ea typeface="Roboto"/>
              <a:cs typeface="Roboto"/>
              <a:sym typeface="Roboto"/>
            </a:endParaRPr>
          </a:p>
        </p:txBody>
      </p:sp>
      <p:cxnSp>
        <p:nvCxnSpPr>
          <p:cNvPr id="438" name="Google Shape;438;p37" descr="Black line as a y axis"/>
          <p:cNvCxnSpPr/>
          <p:nvPr/>
        </p:nvCxnSpPr>
        <p:spPr>
          <a:xfrm rot="10800000">
            <a:off x="5845525" y="1856025"/>
            <a:ext cx="0" cy="2638500"/>
          </a:xfrm>
          <a:prstGeom prst="straightConnector1">
            <a:avLst/>
          </a:prstGeom>
          <a:noFill/>
          <a:ln w="38100" cap="flat" cmpd="sng">
            <a:solidFill>
              <a:srgbClr val="000000"/>
            </a:solidFill>
            <a:prstDash val="solid"/>
            <a:round/>
            <a:headEnd type="none" w="med" len="med"/>
            <a:tailEnd type="none" w="med" len="med"/>
          </a:ln>
        </p:spPr>
      </p:cxnSp>
      <p:cxnSp>
        <p:nvCxnSpPr>
          <p:cNvPr id="439" name="Google Shape;439;p37" descr="Black line as an x axis"/>
          <p:cNvCxnSpPr/>
          <p:nvPr/>
        </p:nvCxnSpPr>
        <p:spPr>
          <a:xfrm rot="10800000" flipH="1">
            <a:off x="5830725" y="4476625"/>
            <a:ext cx="2052000" cy="4800"/>
          </a:xfrm>
          <a:prstGeom prst="straightConnector1">
            <a:avLst/>
          </a:prstGeom>
          <a:noFill/>
          <a:ln w="38100" cap="flat" cmpd="sng">
            <a:solidFill>
              <a:srgbClr val="000000"/>
            </a:solidFill>
            <a:prstDash val="solid"/>
            <a:round/>
            <a:headEnd type="none" w="med" len="med"/>
            <a:tailEnd type="none" w="med" len="med"/>
          </a:ln>
        </p:spPr>
      </p:cxnSp>
      <p:cxnSp>
        <p:nvCxnSpPr>
          <p:cNvPr id="441" name="Google Shape;441;p37" descr="Red arrow pointing to the y axis."/>
          <p:cNvCxnSpPr>
            <a:stCxn id="440" idx="1"/>
          </p:cNvCxnSpPr>
          <p:nvPr/>
        </p:nvCxnSpPr>
        <p:spPr>
          <a:xfrm rot="10800000">
            <a:off x="6132300" y="2862275"/>
            <a:ext cx="636600" cy="0"/>
          </a:xfrm>
          <a:prstGeom prst="straightConnector1">
            <a:avLst/>
          </a:prstGeom>
          <a:noFill/>
          <a:ln w="28575" cap="flat" cmpd="sng">
            <a:solidFill>
              <a:srgbClr val="FF0000"/>
            </a:solidFill>
            <a:prstDash val="solid"/>
            <a:round/>
            <a:headEnd type="none" w="med" len="med"/>
            <a:tailEnd type="triangle" w="med" len="med"/>
          </a:ln>
        </p:spPr>
      </p:cxnSp>
      <p:cxnSp>
        <p:nvCxnSpPr>
          <p:cNvPr id="442" name="Google Shape;442;p37" descr="Red arrow pointing to the x axis."/>
          <p:cNvCxnSpPr>
            <a:stCxn id="440" idx="2"/>
          </p:cNvCxnSpPr>
          <p:nvPr/>
        </p:nvCxnSpPr>
        <p:spPr>
          <a:xfrm flipH="1">
            <a:off x="7326600" y="3265775"/>
            <a:ext cx="6600" cy="1056300"/>
          </a:xfrm>
          <a:prstGeom prst="straightConnector1">
            <a:avLst/>
          </a:prstGeom>
          <a:noFill/>
          <a:ln w="28575" cap="flat" cmpd="sng">
            <a:solidFill>
              <a:srgbClr val="FF0000"/>
            </a:solidFill>
            <a:prstDash val="solid"/>
            <a:round/>
            <a:headEnd type="none" w="med" len="med"/>
            <a:tailEnd type="triangle" w="med" len="med"/>
          </a:ln>
        </p:spPr>
      </p:cxnSp>
      <p:sp>
        <p:nvSpPr>
          <p:cNvPr id="440" name="Google Shape;440;p37"/>
          <p:cNvSpPr txBox="1"/>
          <p:nvPr/>
        </p:nvSpPr>
        <p:spPr>
          <a:xfrm>
            <a:off x="6768900" y="2458775"/>
            <a:ext cx="1128600" cy="80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a:ea typeface="Roboto"/>
                <a:cs typeface="Roboto"/>
                <a:sym typeface="Roboto"/>
              </a:rPr>
              <a:t>Draw these two black lines.</a:t>
            </a:r>
            <a:endParaRPr dirty="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pSp>
        <p:nvGrpSpPr>
          <p:cNvPr id="448" name="Google Shape;448;p3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49" name="Google Shape;449;p38" descr="BLM Alaska Fire Service Masthead graphic" title="BLM Alaska Fire Service Masthead graphic"/>
            <p:cNvGrpSpPr/>
            <p:nvPr/>
          </p:nvGrpSpPr>
          <p:grpSpPr>
            <a:xfrm>
              <a:off x="0" y="0"/>
              <a:ext cx="9144003" cy="572198"/>
              <a:chOff x="0" y="0"/>
              <a:chExt cx="9144003" cy="572198"/>
            </a:xfrm>
          </p:grpSpPr>
          <p:pic>
            <p:nvPicPr>
              <p:cNvPr id="450" name="Google Shape;450;p3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51" name="Google Shape;451;p3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52" name="Google Shape;452;p3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53" name="Google Shape;453;p3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B3F49196-DC5B-4719-A613-C413F6C79AFD}"/>
              </a:ext>
            </a:extLst>
          </p:cNvPr>
          <p:cNvSpPr>
            <a:spLocks noGrp="1"/>
          </p:cNvSpPr>
          <p:nvPr>
            <p:ph type="title"/>
          </p:nvPr>
        </p:nvSpPr>
        <p:spPr>
          <a:xfrm>
            <a:off x="382300" y="1691100"/>
            <a:ext cx="3486300" cy="2604453"/>
          </a:xfrm>
        </p:spPr>
        <p:txBody>
          <a:bodyPr/>
          <a:lstStyle/>
          <a:p>
            <a:pPr rtl="0">
              <a:lnSpc>
                <a:spcPct val="115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Add tick marks and numbers to your lines.</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The example graph will count up by tens. You can use a different scale, if you prefer.</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dirty="0">
              <a:effectLst/>
            </a:endParaRPr>
          </a:p>
        </p:txBody>
      </p:sp>
      <p:grpSp>
        <p:nvGrpSpPr>
          <p:cNvPr id="38" name="Group 37" descr="Graphic of a sheet of lined paper with a graph numbered in increments of 10 to 70 on the y axis and numbered by years 2016 to 2019 on the x axis.">
            <a:extLst>
              <a:ext uri="{FF2B5EF4-FFF2-40B4-BE49-F238E27FC236}">
                <a16:creationId xmlns:a16="http://schemas.microsoft.com/office/drawing/2014/main" id="{065DD214-2A9D-49DC-8AD6-AA2C191B6A44}"/>
              </a:ext>
            </a:extLst>
          </p:cNvPr>
          <p:cNvGrpSpPr/>
          <p:nvPr/>
        </p:nvGrpSpPr>
        <p:grpSpPr>
          <a:xfrm>
            <a:off x="4454750" y="620700"/>
            <a:ext cx="3359355" cy="4351500"/>
            <a:chOff x="4454750" y="620700"/>
            <a:chExt cx="3359355" cy="4351500"/>
          </a:xfrm>
        </p:grpSpPr>
        <p:pic>
          <p:nvPicPr>
            <p:cNvPr id="39"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F9E07A2F-DBB5-4921-BCD7-3EBF2D569E4A}"/>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0" name="Google Shape;496;p39">
              <a:extLst>
                <a:ext uri="{FF2B5EF4-FFF2-40B4-BE49-F238E27FC236}">
                  <a16:creationId xmlns:a16="http://schemas.microsoft.com/office/drawing/2014/main" id="{85FA79A0-EE07-4179-B5C9-CD5259C7E120}"/>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1" name="Google Shape;497;p39">
              <a:extLst>
                <a:ext uri="{FF2B5EF4-FFF2-40B4-BE49-F238E27FC236}">
                  <a16:creationId xmlns:a16="http://schemas.microsoft.com/office/drawing/2014/main" id="{FEECAA0F-960E-4477-97D8-2428DBA4358E}"/>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2" name="Google Shape;498;p39">
              <a:extLst>
                <a:ext uri="{FF2B5EF4-FFF2-40B4-BE49-F238E27FC236}">
                  <a16:creationId xmlns:a16="http://schemas.microsoft.com/office/drawing/2014/main" id="{C1FFE27C-B50E-49A2-9509-FBA3DE060188}"/>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3" name="Google Shape;499;p39">
              <a:extLst>
                <a:ext uri="{FF2B5EF4-FFF2-40B4-BE49-F238E27FC236}">
                  <a16:creationId xmlns:a16="http://schemas.microsoft.com/office/drawing/2014/main" id="{7D1A39BC-94BE-4FE0-A2A8-24B1A784058F}"/>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4" name="Google Shape;500;p39">
              <a:extLst>
                <a:ext uri="{FF2B5EF4-FFF2-40B4-BE49-F238E27FC236}">
                  <a16:creationId xmlns:a16="http://schemas.microsoft.com/office/drawing/2014/main" id="{4625F845-8FE7-4C26-A1E5-0315E24B311C}"/>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5" name="Google Shape;501;p39">
              <a:extLst>
                <a:ext uri="{FF2B5EF4-FFF2-40B4-BE49-F238E27FC236}">
                  <a16:creationId xmlns:a16="http://schemas.microsoft.com/office/drawing/2014/main" id="{2C32E456-4A18-4C3D-9E01-FD86D9C4F255}"/>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502;p39">
              <a:extLst>
                <a:ext uri="{FF2B5EF4-FFF2-40B4-BE49-F238E27FC236}">
                  <a16:creationId xmlns:a16="http://schemas.microsoft.com/office/drawing/2014/main" id="{307E5887-D516-4AD9-9976-4C2241290854}"/>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503;p39">
              <a:extLst>
                <a:ext uri="{FF2B5EF4-FFF2-40B4-BE49-F238E27FC236}">
                  <a16:creationId xmlns:a16="http://schemas.microsoft.com/office/drawing/2014/main" id="{54D22949-64D6-44B1-88C2-EC50BD38C26B}"/>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504;p39">
              <a:extLst>
                <a:ext uri="{FF2B5EF4-FFF2-40B4-BE49-F238E27FC236}">
                  <a16:creationId xmlns:a16="http://schemas.microsoft.com/office/drawing/2014/main" id="{D79C75B7-0400-40D2-B8D2-CA6123FCA8B2}"/>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5;p39">
              <a:extLst>
                <a:ext uri="{FF2B5EF4-FFF2-40B4-BE49-F238E27FC236}">
                  <a16:creationId xmlns:a16="http://schemas.microsoft.com/office/drawing/2014/main" id="{64B986C1-0198-4EC5-A369-F75B5703916D}"/>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6;p39">
              <a:extLst>
                <a:ext uri="{FF2B5EF4-FFF2-40B4-BE49-F238E27FC236}">
                  <a16:creationId xmlns:a16="http://schemas.microsoft.com/office/drawing/2014/main" id="{62897C7D-0B8B-420A-B369-B8F1A4868BC0}"/>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7;p39">
              <a:extLst>
                <a:ext uri="{FF2B5EF4-FFF2-40B4-BE49-F238E27FC236}">
                  <a16:creationId xmlns:a16="http://schemas.microsoft.com/office/drawing/2014/main" id="{97CF8327-9F99-4066-93ED-6637777061C7}"/>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2" name="Google Shape;508;p39">
              <a:extLst>
                <a:ext uri="{FF2B5EF4-FFF2-40B4-BE49-F238E27FC236}">
                  <a16:creationId xmlns:a16="http://schemas.microsoft.com/office/drawing/2014/main" id="{F39FE110-7D72-4B4F-8C47-4BD27163DAD2}"/>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3" name="Google Shape;509;p39">
              <a:extLst>
                <a:ext uri="{FF2B5EF4-FFF2-40B4-BE49-F238E27FC236}">
                  <a16:creationId xmlns:a16="http://schemas.microsoft.com/office/drawing/2014/main" id="{AF7E8A53-8C81-4FC4-A645-B3ED00A2B5BB}"/>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4" name="Google Shape;510;p39">
              <a:extLst>
                <a:ext uri="{FF2B5EF4-FFF2-40B4-BE49-F238E27FC236}">
                  <a16:creationId xmlns:a16="http://schemas.microsoft.com/office/drawing/2014/main" id="{BD8E58E9-44E5-427A-90B5-261D7A68F46D}"/>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55" name="Google Shape;511;p39">
              <a:extLst>
                <a:ext uri="{FF2B5EF4-FFF2-40B4-BE49-F238E27FC236}">
                  <a16:creationId xmlns:a16="http://schemas.microsoft.com/office/drawing/2014/main" id="{E038473F-0F47-4267-A99B-7FA6C9B04FBA}"/>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56" name="Google Shape;512;p39">
              <a:extLst>
                <a:ext uri="{FF2B5EF4-FFF2-40B4-BE49-F238E27FC236}">
                  <a16:creationId xmlns:a16="http://schemas.microsoft.com/office/drawing/2014/main" id="{92FDE77E-402A-4BFF-8FA7-635DBE85BB1E}"/>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57" name="Google Shape;513;p39">
              <a:extLst>
                <a:ext uri="{FF2B5EF4-FFF2-40B4-BE49-F238E27FC236}">
                  <a16:creationId xmlns:a16="http://schemas.microsoft.com/office/drawing/2014/main" id="{DE3972CB-BEC1-4C1C-8DFE-C80296DA817A}"/>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58" name="Google Shape;514;p39">
              <a:extLst>
                <a:ext uri="{FF2B5EF4-FFF2-40B4-BE49-F238E27FC236}">
                  <a16:creationId xmlns:a16="http://schemas.microsoft.com/office/drawing/2014/main" id="{6CA17AE6-E09C-4E5F-B1E7-B337E1D2B3BD}"/>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0" name="Google Shape;516;p39">
              <a:extLst>
                <a:ext uri="{FF2B5EF4-FFF2-40B4-BE49-F238E27FC236}">
                  <a16:creationId xmlns:a16="http://schemas.microsoft.com/office/drawing/2014/main" id="{C67FF891-9233-4F77-B2D5-1B3C4487BF59}"/>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1" name="Google Shape;517;p39">
              <a:extLst>
                <a:ext uri="{FF2B5EF4-FFF2-40B4-BE49-F238E27FC236}">
                  <a16:creationId xmlns:a16="http://schemas.microsoft.com/office/drawing/2014/main" id="{A30B9179-9A58-4315-980E-E002D7854F0E}"/>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2" name="Google Shape;518;p39">
              <a:extLst>
                <a:ext uri="{FF2B5EF4-FFF2-40B4-BE49-F238E27FC236}">
                  <a16:creationId xmlns:a16="http://schemas.microsoft.com/office/drawing/2014/main" id="{6364D741-A897-42F8-96AD-A7C0B354A803}"/>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3" name="Google Shape;521;p39">
              <a:extLst>
                <a:ext uri="{FF2B5EF4-FFF2-40B4-BE49-F238E27FC236}">
                  <a16:creationId xmlns:a16="http://schemas.microsoft.com/office/drawing/2014/main" id="{F02197E7-8171-48B8-977D-99F850D5FB97}"/>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4" name="Google Shape;522;p39">
              <a:extLst>
                <a:ext uri="{FF2B5EF4-FFF2-40B4-BE49-F238E27FC236}">
                  <a16:creationId xmlns:a16="http://schemas.microsoft.com/office/drawing/2014/main" id="{AEB1EB03-F031-4D17-9F00-1824E10B2355}"/>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481" name="Google Shape;481;p38"/>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480" name="Google Shape;480;p38"/>
          <p:cNvSpPr txBox="1"/>
          <p:nvPr/>
        </p:nvSpPr>
        <p:spPr>
          <a:xfrm>
            <a:off x="6390400" y="2782675"/>
            <a:ext cx="1068000" cy="9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r>
              <a:rPr lang="en" sz="1200">
                <a:latin typeface="Roboto"/>
                <a:ea typeface="Roboto"/>
                <a:cs typeface="Roboto"/>
                <a:sym typeface="Roboto"/>
              </a:rPr>
              <a:t>The little black line is a tick mark.</a:t>
            </a:r>
            <a:endParaRPr sz="1200">
              <a:latin typeface="Roboto"/>
              <a:ea typeface="Roboto"/>
              <a:cs typeface="Roboto"/>
              <a:sym typeface="Roboto"/>
            </a:endParaRPr>
          </a:p>
        </p:txBody>
      </p:sp>
      <p:cxnSp>
        <p:nvCxnSpPr>
          <p:cNvPr id="479" name="Google Shape;479;p38" descr="Red arrow pointing to the tick mark on the y axis."/>
          <p:cNvCxnSpPr>
            <a:cxnSpLocks/>
            <a:stCxn id="480" idx="1"/>
          </p:cNvCxnSpPr>
          <p:nvPr/>
        </p:nvCxnSpPr>
        <p:spPr>
          <a:xfrm flipH="1" flipV="1">
            <a:off x="5291100" y="1983799"/>
            <a:ext cx="1099300" cy="1295376"/>
          </a:xfrm>
          <a:prstGeom prst="straightConnector1">
            <a:avLst/>
          </a:prstGeom>
          <a:noFill/>
          <a:ln w="28575" cap="flat" cmpd="sng">
            <a:solidFill>
              <a:srgbClr val="FF0000"/>
            </a:solidFill>
            <a:prstDash val="solid"/>
            <a:round/>
            <a:headEnd type="none" w="med" len="med"/>
            <a:tailEnd type="triangle" w="med" len="med"/>
          </a:ln>
        </p:spPr>
      </p:cxnSp>
      <p:sp>
        <p:nvSpPr>
          <p:cNvPr id="468" name="Google Shape;468;p38"/>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469" name="Google Shape;469;p38"/>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470" name="Google Shape;470;p38"/>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471" name="Google Shape;471;p38"/>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472" name="Google Shape;472;p38"/>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473" name="Google Shape;473;p38"/>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474" name="Google Shape;474;p38"/>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475" name="Google Shape;475;p38"/>
          <p:cNvSpPr txBox="1"/>
          <p:nvPr/>
        </p:nvSpPr>
        <p:spPr>
          <a:xfrm>
            <a:off x="5557537" y="4555449"/>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8" name="Google Shape;488;p3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89" name="Google Shape;489;p39" descr="BLM Alaska Fire Service Masthead graphic" title="BLM Alaska Fire Service Masthead graphic"/>
            <p:cNvGrpSpPr/>
            <p:nvPr/>
          </p:nvGrpSpPr>
          <p:grpSpPr>
            <a:xfrm>
              <a:off x="0" y="0"/>
              <a:ext cx="9144003" cy="572198"/>
              <a:chOff x="0" y="0"/>
              <a:chExt cx="9144003" cy="572198"/>
            </a:xfrm>
          </p:grpSpPr>
          <p:pic>
            <p:nvPicPr>
              <p:cNvPr id="490" name="Google Shape;490;p39"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91" name="Google Shape;491;p3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92" name="Google Shape;492;p3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93" name="Google Shape;493;p39"/>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FFC7B657-94BA-4C18-8251-33EAAB3415C0}"/>
              </a:ext>
            </a:extLst>
          </p:cNvPr>
          <p:cNvSpPr>
            <a:spLocks noGrp="1"/>
          </p:cNvSpPr>
          <p:nvPr>
            <p:ph type="title"/>
          </p:nvPr>
        </p:nvSpPr>
        <p:spPr>
          <a:xfrm>
            <a:off x="315700" y="1446050"/>
            <a:ext cx="3769500" cy="1302413"/>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The numbers on the left that go up and down represent different temperatures. </a:t>
            </a:r>
            <a:endParaRPr lang="en-US">
              <a:effectLst/>
            </a:endParaRPr>
          </a:p>
        </p:txBody>
      </p:sp>
      <p:sp>
        <p:nvSpPr>
          <p:cNvPr id="487" name="Google Shape;487;p39"/>
          <p:cNvSpPr txBox="1">
            <a:spLocks noGrp="1"/>
          </p:cNvSpPr>
          <p:nvPr>
            <p:ph type="body" idx="1"/>
          </p:nvPr>
        </p:nvSpPr>
        <p:spPr>
          <a:xfrm>
            <a:off x="315700" y="2670298"/>
            <a:ext cx="3769500" cy="7844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Roboto"/>
                <a:ea typeface="Roboto"/>
                <a:cs typeface="Roboto"/>
                <a:sym typeface="Roboto"/>
              </a:rPr>
              <a:t>Can you guess what the numbers on the bottom represent?</a:t>
            </a:r>
            <a:endParaRPr>
              <a:solidFill>
                <a:schemeClr val="lt1"/>
              </a:solidFill>
              <a:latin typeface="Roboto"/>
              <a:ea typeface="Roboto"/>
              <a:cs typeface="Roboto"/>
              <a:sym typeface="Roboto"/>
            </a:endParaRPr>
          </a:p>
        </p:txBody>
      </p:sp>
      <p:grpSp>
        <p:nvGrpSpPr>
          <p:cNvPr id="41" name="Group 40" descr="Graphic of a sheet of lined paper with a graph numbered in increments of 10 to 70 on the y axis and numbered by years 2016 to 2019 on the x axis.">
            <a:extLst>
              <a:ext uri="{FF2B5EF4-FFF2-40B4-BE49-F238E27FC236}">
                <a16:creationId xmlns:a16="http://schemas.microsoft.com/office/drawing/2014/main" id="{3C52E8A5-96B1-4318-BD08-DB3E8B6129C5}"/>
              </a:ext>
            </a:extLst>
          </p:cNvPr>
          <p:cNvGrpSpPr/>
          <p:nvPr/>
        </p:nvGrpSpPr>
        <p:grpSpPr>
          <a:xfrm>
            <a:off x="4454750" y="620700"/>
            <a:ext cx="3359355" cy="4351500"/>
            <a:chOff x="4454750" y="620700"/>
            <a:chExt cx="3359355" cy="4351500"/>
          </a:xfrm>
        </p:grpSpPr>
        <p:pic>
          <p:nvPicPr>
            <p:cNvPr id="42"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FA4BA541-BF46-4A31-BAAF-1903CD79D83C}"/>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3" name="Google Shape;496;p39">
              <a:extLst>
                <a:ext uri="{FF2B5EF4-FFF2-40B4-BE49-F238E27FC236}">
                  <a16:creationId xmlns:a16="http://schemas.microsoft.com/office/drawing/2014/main" id="{D0798510-E16E-4E10-8BE8-287A644380C1}"/>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4" name="Google Shape;497;p39">
              <a:extLst>
                <a:ext uri="{FF2B5EF4-FFF2-40B4-BE49-F238E27FC236}">
                  <a16:creationId xmlns:a16="http://schemas.microsoft.com/office/drawing/2014/main" id="{89CE5350-8C3B-4F5D-8DE7-DFE297F84C24}"/>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5" name="Google Shape;498;p39">
              <a:extLst>
                <a:ext uri="{FF2B5EF4-FFF2-40B4-BE49-F238E27FC236}">
                  <a16:creationId xmlns:a16="http://schemas.microsoft.com/office/drawing/2014/main" id="{543D9DB9-F960-46D7-9C24-6C472397CB8E}"/>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499;p39">
              <a:extLst>
                <a:ext uri="{FF2B5EF4-FFF2-40B4-BE49-F238E27FC236}">
                  <a16:creationId xmlns:a16="http://schemas.microsoft.com/office/drawing/2014/main" id="{24BB27DF-977A-475F-80D8-169E74B19769}"/>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500;p39">
              <a:extLst>
                <a:ext uri="{FF2B5EF4-FFF2-40B4-BE49-F238E27FC236}">
                  <a16:creationId xmlns:a16="http://schemas.microsoft.com/office/drawing/2014/main" id="{96136CAA-7AD3-44F9-A531-FDE44CC0AB0C}"/>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501;p39">
              <a:extLst>
                <a:ext uri="{FF2B5EF4-FFF2-40B4-BE49-F238E27FC236}">
                  <a16:creationId xmlns:a16="http://schemas.microsoft.com/office/drawing/2014/main" id="{60270D2B-09D3-4B7C-A597-83358B9C579B}"/>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2;p39">
              <a:extLst>
                <a:ext uri="{FF2B5EF4-FFF2-40B4-BE49-F238E27FC236}">
                  <a16:creationId xmlns:a16="http://schemas.microsoft.com/office/drawing/2014/main" id="{0E814CF9-8667-4E24-9912-CF1DEC7902B8}"/>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3;p39">
              <a:extLst>
                <a:ext uri="{FF2B5EF4-FFF2-40B4-BE49-F238E27FC236}">
                  <a16:creationId xmlns:a16="http://schemas.microsoft.com/office/drawing/2014/main" id="{444B7069-8961-4073-B2C7-66CE6BEC2C16}"/>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4;p39">
              <a:extLst>
                <a:ext uri="{FF2B5EF4-FFF2-40B4-BE49-F238E27FC236}">
                  <a16:creationId xmlns:a16="http://schemas.microsoft.com/office/drawing/2014/main" id="{90264AD8-8C4E-4F60-B28B-9FA2680FA708}"/>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5;p39">
              <a:extLst>
                <a:ext uri="{FF2B5EF4-FFF2-40B4-BE49-F238E27FC236}">
                  <a16:creationId xmlns:a16="http://schemas.microsoft.com/office/drawing/2014/main" id="{5DA84ECE-5D1C-419F-B30C-15DA2B79D453}"/>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6;p39">
              <a:extLst>
                <a:ext uri="{FF2B5EF4-FFF2-40B4-BE49-F238E27FC236}">
                  <a16:creationId xmlns:a16="http://schemas.microsoft.com/office/drawing/2014/main" id="{3A18CDAC-AF63-443B-A86D-483FBD131579}"/>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7;p39">
              <a:extLst>
                <a:ext uri="{FF2B5EF4-FFF2-40B4-BE49-F238E27FC236}">
                  <a16:creationId xmlns:a16="http://schemas.microsoft.com/office/drawing/2014/main" id="{9B06AE14-1052-4D49-8BD4-4D6A3E5ECDFC}"/>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5" name="Google Shape;508;p39">
              <a:extLst>
                <a:ext uri="{FF2B5EF4-FFF2-40B4-BE49-F238E27FC236}">
                  <a16:creationId xmlns:a16="http://schemas.microsoft.com/office/drawing/2014/main" id="{E4981E06-37A4-407A-9A7A-31A792CC42E5}"/>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6" name="Google Shape;509;p39">
              <a:extLst>
                <a:ext uri="{FF2B5EF4-FFF2-40B4-BE49-F238E27FC236}">
                  <a16:creationId xmlns:a16="http://schemas.microsoft.com/office/drawing/2014/main" id="{B68E1DF3-1687-45BD-B590-0A50B8950CC5}"/>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7" name="Google Shape;510;p39">
              <a:extLst>
                <a:ext uri="{FF2B5EF4-FFF2-40B4-BE49-F238E27FC236}">
                  <a16:creationId xmlns:a16="http://schemas.microsoft.com/office/drawing/2014/main" id="{C24371DB-56E4-4A35-B2EB-BEA71D2138BD}"/>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58" name="Google Shape;511;p39">
              <a:extLst>
                <a:ext uri="{FF2B5EF4-FFF2-40B4-BE49-F238E27FC236}">
                  <a16:creationId xmlns:a16="http://schemas.microsoft.com/office/drawing/2014/main" id="{438930F3-6F59-4276-BD49-F7989B7DC4B1}"/>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59" name="Google Shape;512;p39">
              <a:extLst>
                <a:ext uri="{FF2B5EF4-FFF2-40B4-BE49-F238E27FC236}">
                  <a16:creationId xmlns:a16="http://schemas.microsoft.com/office/drawing/2014/main" id="{C2108FC2-379E-499C-B942-4F242676FEBC}"/>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0" name="Google Shape;513;p39">
              <a:extLst>
                <a:ext uri="{FF2B5EF4-FFF2-40B4-BE49-F238E27FC236}">
                  <a16:creationId xmlns:a16="http://schemas.microsoft.com/office/drawing/2014/main" id="{E0519894-E1FF-4D0F-81DF-3175E4B950DC}"/>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1" name="Google Shape;514;p39">
              <a:extLst>
                <a:ext uri="{FF2B5EF4-FFF2-40B4-BE49-F238E27FC236}">
                  <a16:creationId xmlns:a16="http://schemas.microsoft.com/office/drawing/2014/main" id="{45985ECA-D38A-453A-911F-D8C1B4B7FF91}"/>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2" name="Google Shape;515;p39">
              <a:extLst>
                <a:ext uri="{FF2B5EF4-FFF2-40B4-BE49-F238E27FC236}">
                  <a16:creationId xmlns:a16="http://schemas.microsoft.com/office/drawing/2014/main" id="{92488F19-E3C6-476C-8E1A-73E8AA0B80C4}"/>
                </a:ext>
              </a:extLst>
            </p:cNvPr>
            <p:cNvSpPr txBox="1"/>
            <p:nvPr/>
          </p:nvSpPr>
          <p:spPr>
            <a:xfrm>
              <a:off x="5618638" y="4555449"/>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3" name="Google Shape;516;p39">
              <a:extLst>
                <a:ext uri="{FF2B5EF4-FFF2-40B4-BE49-F238E27FC236}">
                  <a16:creationId xmlns:a16="http://schemas.microsoft.com/office/drawing/2014/main" id="{70AC5CEA-AB0B-471F-972A-C61612013689}"/>
                </a:ext>
              </a:extLst>
            </p:cNvPr>
            <p:cNvSpPr txBox="1"/>
            <p:nvPr/>
          </p:nvSpPr>
          <p:spPr>
            <a:xfrm>
              <a:off x="6132167" y="4555449"/>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4" name="Google Shape;517;p39">
              <a:extLst>
                <a:ext uri="{FF2B5EF4-FFF2-40B4-BE49-F238E27FC236}">
                  <a16:creationId xmlns:a16="http://schemas.microsoft.com/office/drawing/2014/main" id="{35969CBF-4D70-4512-91AF-2D44C959507D}"/>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5" name="Google Shape;518;p39">
              <a:extLst>
                <a:ext uri="{FF2B5EF4-FFF2-40B4-BE49-F238E27FC236}">
                  <a16:creationId xmlns:a16="http://schemas.microsoft.com/office/drawing/2014/main" id="{C1DE964B-78C9-4486-9614-B0EF8D671F8C}"/>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6" name="Google Shape;521;p39">
              <a:extLst>
                <a:ext uri="{FF2B5EF4-FFF2-40B4-BE49-F238E27FC236}">
                  <a16:creationId xmlns:a16="http://schemas.microsoft.com/office/drawing/2014/main" id="{58DD3B2B-3AC6-403C-B926-E239CD1D370E}"/>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7" name="Google Shape;522;p39">
              <a:extLst>
                <a:ext uri="{FF2B5EF4-FFF2-40B4-BE49-F238E27FC236}">
                  <a16:creationId xmlns:a16="http://schemas.microsoft.com/office/drawing/2014/main" id="{2E501DD3-E070-4D5D-BFFE-D9B67A330A73}"/>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cxnSp>
        <p:nvCxnSpPr>
          <p:cNvPr id="519" name="Google Shape;519;p39">
            <a:extLst>
              <a:ext uri="{C183D7F6-B498-43B3-948B-1728B52AA6E4}">
                <adec:decorative xmlns:adec="http://schemas.microsoft.com/office/drawing/2017/decorative" val="1"/>
              </a:ext>
            </a:extLst>
          </p:cNvPr>
          <p:cNvCxnSpPr>
            <a:cxnSpLocks/>
          </p:cNvCxnSpPr>
          <p:nvPr/>
        </p:nvCxnSpPr>
        <p:spPr>
          <a:xfrm rot="10800000">
            <a:off x="3498776" y="2046344"/>
            <a:ext cx="1422000" cy="824400"/>
          </a:xfrm>
          <a:prstGeom prst="straightConnector1">
            <a:avLst/>
          </a:prstGeom>
          <a:noFill/>
          <a:ln w="28575" cap="flat" cmpd="sng">
            <a:solidFill>
              <a:srgbClr val="FF0000"/>
            </a:solidFill>
            <a:prstDash val="solid"/>
            <a:round/>
            <a:headEnd type="none" w="med" len="med"/>
            <a:tailEnd type="triangle" w="med" len="med"/>
          </a:ln>
        </p:spPr>
      </p:cxnSp>
      <p:cxnSp>
        <p:nvCxnSpPr>
          <p:cNvPr id="520" name="Google Shape;520;p39">
            <a:extLst>
              <a:ext uri="{C183D7F6-B498-43B3-948B-1728B52AA6E4}">
                <adec:decorative xmlns:adec="http://schemas.microsoft.com/office/drawing/2017/decorative" val="1"/>
              </a:ext>
            </a:extLst>
          </p:cNvPr>
          <p:cNvCxnSpPr>
            <a:cxnSpLocks/>
          </p:cNvCxnSpPr>
          <p:nvPr/>
        </p:nvCxnSpPr>
        <p:spPr>
          <a:xfrm flipH="1" flipV="1">
            <a:off x="3130851" y="3220496"/>
            <a:ext cx="2425125" cy="1561124"/>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grpSp>
        <p:nvGrpSpPr>
          <p:cNvPr id="528" name="Google Shape;528;p4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29" name="Google Shape;529;p40" descr="BLM Alaska Fire Service Masthead graphic" title="BLM Alaska Fire Service Masthead graphic"/>
            <p:cNvGrpSpPr/>
            <p:nvPr/>
          </p:nvGrpSpPr>
          <p:grpSpPr>
            <a:xfrm>
              <a:off x="0" y="0"/>
              <a:ext cx="9144003" cy="572198"/>
              <a:chOff x="0" y="0"/>
              <a:chExt cx="9144003" cy="572198"/>
            </a:xfrm>
          </p:grpSpPr>
          <p:pic>
            <p:nvPicPr>
              <p:cNvPr id="530" name="Google Shape;530;p4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31" name="Google Shape;531;p4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32" name="Google Shape;532;p4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33" name="Google Shape;533;p4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90DDF99-888B-4C70-AF23-5905CF6F8975}"/>
              </a:ext>
            </a:extLst>
          </p:cNvPr>
          <p:cNvSpPr>
            <a:spLocks noGrp="1"/>
          </p:cNvSpPr>
          <p:nvPr>
            <p:ph type="title"/>
          </p:nvPr>
        </p:nvSpPr>
        <p:spPr>
          <a:xfrm>
            <a:off x="457900" y="1101649"/>
            <a:ext cx="3551700" cy="3204537"/>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Did you guess years? That is correct! </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The numbers on the bottom are the different years Maddy visited the Nerka River. </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Write the labels for “Temperature” and “Year” next to the numbers on your graph.</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a:effectLst/>
            </a:endParaRPr>
          </a:p>
        </p:txBody>
      </p:sp>
      <p:grpSp>
        <p:nvGrpSpPr>
          <p:cNvPr id="40" name="Group 39" descr="Graphic of a sheet of lined paper with a graph numbered in increments of 10 to 70 on the y axis and numbered by years 2016 to 2019 on the x axis.">
            <a:extLst>
              <a:ext uri="{FF2B5EF4-FFF2-40B4-BE49-F238E27FC236}">
                <a16:creationId xmlns:a16="http://schemas.microsoft.com/office/drawing/2014/main" id="{488153B4-E512-4581-9093-E49F79A96BB5}"/>
              </a:ext>
            </a:extLst>
          </p:cNvPr>
          <p:cNvGrpSpPr/>
          <p:nvPr/>
        </p:nvGrpSpPr>
        <p:grpSpPr>
          <a:xfrm>
            <a:off x="4454750" y="620700"/>
            <a:ext cx="3359355" cy="4351500"/>
            <a:chOff x="4454750" y="620700"/>
            <a:chExt cx="3359355" cy="4351500"/>
          </a:xfrm>
        </p:grpSpPr>
        <p:pic>
          <p:nvPicPr>
            <p:cNvPr id="41"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06AE45EE-BD6A-4788-8031-0E38DCE9EFFB}"/>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2" name="Google Shape;496;p39">
              <a:extLst>
                <a:ext uri="{FF2B5EF4-FFF2-40B4-BE49-F238E27FC236}">
                  <a16:creationId xmlns:a16="http://schemas.microsoft.com/office/drawing/2014/main" id="{8280E8AA-B73B-42FA-8028-23A725DC79A8}"/>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3" name="Google Shape;497;p39">
              <a:extLst>
                <a:ext uri="{FF2B5EF4-FFF2-40B4-BE49-F238E27FC236}">
                  <a16:creationId xmlns:a16="http://schemas.microsoft.com/office/drawing/2014/main" id="{1FF6EBB8-D1E6-4E12-8669-9270E913D2CA}"/>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4" name="Google Shape;498;p39">
              <a:extLst>
                <a:ext uri="{FF2B5EF4-FFF2-40B4-BE49-F238E27FC236}">
                  <a16:creationId xmlns:a16="http://schemas.microsoft.com/office/drawing/2014/main" id="{4F87ACFE-F291-4549-9176-530A6CE770C7}"/>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5" name="Google Shape;499;p39">
              <a:extLst>
                <a:ext uri="{FF2B5EF4-FFF2-40B4-BE49-F238E27FC236}">
                  <a16:creationId xmlns:a16="http://schemas.microsoft.com/office/drawing/2014/main" id="{FAB7ADDA-6DDD-4B6F-8A0F-A183F598BFF4}"/>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500;p39">
              <a:extLst>
                <a:ext uri="{FF2B5EF4-FFF2-40B4-BE49-F238E27FC236}">
                  <a16:creationId xmlns:a16="http://schemas.microsoft.com/office/drawing/2014/main" id="{1927B299-8AF9-4B60-81E1-5BF26847AA60}"/>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501;p39">
              <a:extLst>
                <a:ext uri="{FF2B5EF4-FFF2-40B4-BE49-F238E27FC236}">
                  <a16:creationId xmlns:a16="http://schemas.microsoft.com/office/drawing/2014/main" id="{FD4CE0F0-91F8-4AD2-B566-BDB05C29220E}"/>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502;p39">
              <a:extLst>
                <a:ext uri="{FF2B5EF4-FFF2-40B4-BE49-F238E27FC236}">
                  <a16:creationId xmlns:a16="http://schemas.microsoft.com/office/drawing/2014/main" id="{A8D1A6D7-B59D-4078-9C6A-0AFD2DE0969C}"/>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3;p39">
              <a:extLst>
                <a:ext uri="{FF2B5EF4-FFF2-40B4-BE49-F238E27FC236}">
                  <a16:creationId xmlns:a16="http://schemas.microsoft.com/office/drawing/2014/main" id="{B891C1E4-9BA9-4ABB-84B5-9F66894A285F}"/>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4;p39">
              <a:extLst>
                <a:ext uri="{FF2B5EF4-FFF2-40B4-BE49-F238E27FC236}">
                  <a16:creationId xmlns:a16="http://schemas.microsoft.com/office/drawing/2014/main" id="{2412E5F7-6AA5-4E04-82B5-1D11F0C8EEA5}"/>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5;p39">
              <a:extLst>
                <a:ext uri="{FF2B5EF4-FFF2-40B4-BE49-F238E27FC236}">
                  <a16:creationId xmlns:a16="http://schemas.microsoft.com/office/drawing/2014/main" id="{51D28740-5FFB-443A-8943-20A45ECD8310}"/>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6;p39">
              <a:extLst>
                <a:ext uri="{FF2B5EF4-FFF2-40B4-BE49-F238E27FC236}">
                  <a16:creationId xmlns:a16="http://schemas.microsoft.com/office/drawing/2014/main" id="{3E6087EC-C1DA-4EFC-890E-359B3DA7E20F}"/>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7;p39">
              <a:extLst>
                <a:ext uri="{FF2B5EF4-FFF2-40B4-BE49-F238E27FC236}">
                  <a16:creationId xmlns:a16="http://schemas.microsoft.com/office/drawing/2014/main" id="{2069BFD2-03E9-4010-A57A-5DDB36E5080C}"/>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4" name="Google Shape;508;p39">
              <a:extLst>
                <a:ext uri="{FF2B5EF4-FFF2-40B4-BE49-F238E27FC236}">
                  <a16:creationId xmlns:a16="http://schemas.microsoft.com/office/drawing/2014/main" id="{20C2AE99-A5AC-4570-9AB4-4C1A043C3841}"/>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5" name="Google Shape;509;p39">
              <a:extLst>
                <a:ext uri="{FF2B5EF4-FFF2-40B4-BE49-F238E27FC236}">
                  <a16:creationId xmlns:a16="http://schemas.microsoft.com/office/drawing/2014/main" id="{29D80637-C59F-4E66-947C-5DCE8811E79E}"/>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6" name="Google Shape;510;p39">
              <a:extLst>
                <a:ext uri="{FF2B5EF4-FFF2-40B4-BE49-F238E27FC236}">
                  <a16:creationId xmlns:a16="http://schemas.microsoft.com/office/drawing/2014/main" id="{D8BCC1F6-1D3C-4127-B270-3DBAC3D31693}"/>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57" name="Google Shape;511;p39">
              <a:extLst>
                <a:ext uri="{FF2B5EF4-FFF2-40B4-BE49-F238E27FC236}">
                  <a16:creationId xmlns:a16="http://schemas.microsoft.com/office/drawing/2014/main" id="{67007845-C149-4459-B7B7-FE798D4309AC}"/>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58" name="Google Shape;512;p39">
              <a:extLst>
                <a:ext uri="{FF2B5EF4-FFF2-40B4-BE49-F238E27FC236}">
                  <a16:creationId xmlns:a16="http://schemas.microsoft.com/office/drawing/2014/main" id="{6F66030B-5E37-4201-A4A4-274B4B77CDD1}"/>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59" name="Google Shape;513;p39">
              <a:extLst>
                <a:ext uri="{FF2B5EF4-FFF2-40B4-BE49-F238E27FC236}">
                  <a16:creationId xmlns:a16="http://schemas.microsoft.com/office/drawing/2014/main" id="{63A6DB68-FA7A-4748-A06A-3D02075BF60B}"/>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0" name="Google Shape;514;p39">
              <a:extLst>
                <a:ext uri="{FF2B5EF4-FFF2-40B4-BE49-F238E27FC236}">
                  <a16:creationId xmlns:a16="http://schemas.microsoft.com/office/drawing/2014/main" id="{BA04196A-64C1-4ABF-A64F-BF9A0DC03071}"/>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1" name="Google Shape;515;p39">
              <a:extLst>
                <a:ext uri="{FF2B5EF4-FFF2-40B4-BE49-F238E27FC236}">
                  <a16:creationId xmlns:a16="http://schemas.microsoft.com/office/drawing/2014/main" id="{7077E720-8C55-4120-9A04-8263771193F3}"/>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2" name="Google Shape;516;p39">
              <a:extLst>
                <a:ext uri="{FF2B5EF4-FFF2-40B4-BE49-F238E27FC236}">
                  <a16:creationId xmlns:a16="http://schemas.microsoft.com/office/drawing/2014/main" id="{2CD975C8-84A6-4AF0-9FE1-C4E429BC8360}"/>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3" name="Google Shape;517;p39">
              <a:extLst>
                <a:ext uri="{FF2B5EF4-FFF2-40B4-BE49-F238E27FC236}">
                  <a16:creationId xmlns:a16="http://schemas.microsoft.com/office/drawing/2014/main" id="{3DD01CA5-E26A-4D98-874A-5DD89ABE140B}"/>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4" name="Google Shape;518;p39">
              <a:extLst>
                <a:ext uri="{FF2B5EF4-FFF2-40B4-BE49-F238E27FC236}">
                  <a16:creationId xmlns:a16="http://schemas.microsoft.com/office/drawing/2014/main" id="{B97C9963-A039-436C-B8DB-E319A22B8952}"/>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5" name="Google Shape;521;p39">
              <a:extLst>
                <a:ext uri="{FF2B5EF4-FFF2-40B4-BE49-F238E27FC236}">
                  <a16:creationId xmlns:a16="http://schemas.microsoft.com/office/drawing/2014/main" id="{C0A94FD8-C270-4D75-B442-9DFAEC870AC5}"/>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6" name="Google Shape;522;p39">
              <a:extLst>
                <a:ext uri="{FF2B5EF4-FFF2-40B4-BE49-F238E27FC236}">
                  <a16:creationId xmlns:a16="http://schemas.microsoft.com/office/drawing/2014/main" id="{81DA35FA-D962-4D96-B9C5-F4F25CDBD55C}"/>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563" name="Google Shape;563;p40"/>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560" name="Google Shape;560;p40"/>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548" name="Google Shape;548;p40"/>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49" name="Google Shape;549;p40"/>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50" name="Google Shape;550;p40"/>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551" name="Google Shape;551;p40"/>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552" name="Google Shape;552;p40"/>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553" name="Google Shape;553;p40"/>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554" name="Google Shape;554;p40"/>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561" name="Google Shape;561;p40"/>
          <p:cNvSpPr txBox="1"/>
          <p:nvPr/>
        </p:nvSpPr>
        <p:spPr>
          <a:xfrm>
            <a:off x="5891025" y="4654333"/>
            <a:ext cx="624000" cy="23825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Roboto"/>
                <a:ea typeface="Roboto"/>
                <a:cs typeface="Roboto"/>
                <a:sym typeface="Roboto"/>
              </a:rPr>
              <a:t>Year</a:t>
            </a:r>
            <a:endParaRPr b="1" dirty="0">
              <a:latin typeface="Roboto"/>
              <a:ea typeface="Roboto"/>
              <a:cs typeface="Roboto"/>
              <a:sym typeface="Roboto"/>
            </a:endParaRPr>
          </a:p>
        </p:txBody>
      </p:sp>
      <p:sp>
        <p:nvSpPr>
          <p:cNvPr id="559" name="Google Shape;559;p40">
            <a:extLst>
              <a:ext uri="{C183D7F6-B498-43B3-948B-1728B52AA6E4}">
                <adec:decorative xmlns:adec="http://schemas.microsoft.com/office/drawing/2017/decorative" val="1"/>
              </a:ext>
            </a:extLst>
          </p:cNvPr>
          <p:cNvSpPr/>
          <p:nvPr/>
        </p:nvSpPr>
        <p:spPr>
          <a:xfrm rot="-5400000">
            <a:off x="3778450" y="2582250"/>
            <a:ext cx="2106900" cy="393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a:extLst>
              <a:ext uri="{C183D7F6-B498-43B3-948B-1728B52AA6E4}">
                <adec:decorative xmlns:adec="http://schemas.microsoft.com/office/drawing/2017/decorative" val="1"/>
              </a:ext>
            </a:extLst>
          </p:cNvPr>
          <p:cNvSpPr/>
          <p:nvPr/>
        </p:nvSpPr>
        <p:spPr>
          <a:xfrm>
            <a:off x="5892925" y="4717075"/>
            <a:ext cx="606900" cy="285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pSp>
        <p:nvGrpSpPr>
          <p:cNvPr id="570" name="Google Shape;570;p4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71" name="Google Shape;571;p41" descr="BLM Alaska Fire Service Masthead graphic" title="BLM Alaska Fire Service Masthead graphic"/>
            <p:cNvGrpSpPr/>
            <p:nvPr/>
          </p:nvGrpSpPr>
          <p:grpSpPr>
            <a:xfrm>
              <a:off x="0" y="0"/>
              <a:ext cx="9144003" cy="572198"/>
              <a:chOff x="0" y="0"/>
              <a:chExt cx="9144003" cy="572198"/>
            </a:xfrm>
          </p:grpSpPr>
          <p:pic>
            <p:nvPicPr>
              <p:cNvPr id="572" name="Google Shape;572;p41"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73" name="Google Shape;573;p4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74" name="Google Shape;574;p4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75" name="Google Shape;575;p41"/>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569" name="Google Shape;569;p41"/>
          <p:cNvSpPr txBox="1">
            <a:spLocks noGrp="1"/>
          </p:cNvSpPr>
          <p:nvPr>
            <p:ph type="body" idx="1"/>
          </p:nvPr>
        </p:nvSpPr>
        <p:spPr>
          <a:xfrm>
            <a:off x="320288" y="1518899"/>
            <a:ext cx="3551700" cy="2692525"/>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US">
                <a:solidFill>
                  <a:schemeClr val="lt1"/>
                </a:solidFill>
                <a:latin typeface="Roboto"/>
                <a:ea typeface="Roboto"/>
                <a:cs typeface="Roboto"/>
                <a:sym typeface="Roboto"/>
              </a:rPr>
              <a:t>Every graph must have a title.</a:t>
            </a:r>
            <a:endParaRPr lang="en">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The title of this graph is:</a:t>
            </a:r>
            <a:endParaRPr>
              <a:solidFill>
                <a:schemeClr val="lt1"/>
              </a:solidFill>
              <a:latin typeface="Roboto"/>
              <a:ea typeface="Roboto"/>
              <a:cs typeface="Roboto"/>
              <a:sym typeface="Roboto"/>
            </a:endParaRPr>
          </a:p>
          <a:p>
            <a:pPr marL="0" lvl="0" indent="0" algn="l" rtl="0">
              <a:spcBef>
                <a:spcPts val="0"/>
              </a:spcBef>
              <a:spcAft>
                <a:spcPts val="0"/>
              </a:spcAft>
              <a:buNone/>
            </a:pPr>
            <a:r>
              <a:rPr lang="en" i="1">
                <a:solidFill>
                  <a:schemeClr val="lt1"/>
                </a:solidFill>
                <a:latin typeface="Roboto"/>
                <a:ea typeface="Roboto"/>
                <a:cs typeface="Roboto"/>
                <a:sym typeface="Roboto"/>
              </a:rPr>
              <a:t>Average July Water Temperature in the Nerka River</a:t>
            </a:r>
            <a:endParaRPr i="1">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Write the title at the top of your graph.</a:t>
            </a:r>
            <a:endParaRPr>
              <a:solidFill>
                <a:schemeClr val="lt1"/>
              </a:solidFill>
              <a:latin typeface="Roboto"/>
              <a:ea typeface="Roboto"/>
              <a:cs typeface="Roboto"/>
              <a:sym typeface="Roboto"/>
            </a:endParaRPr>
          </a:p>
        </p:txBody>
      </p:sp>
      <p:grpSp>
        <p:nvGrpSpPr>
          <p:cNvPr id="40" name="Group 39" descr="Graphic of a sheet of lined paper with a graph numbered in increments of 10 to 70 on the y axis and numbered by years 2016 to 2019 on the x axis.">
            <a:extLst>
              <a:ext uri="{FF2B5EF4-FFF2-40B4-BE49-F238E27FC236}">
                <a16:creationId xmlns:a16="http://schemas.microsoft.com/office/drawing/2014/main" id="{8154F5EF-00AA-4C19-A11B-154724A3D27E}"/>
              </a:ext>
            </a:extLst>
          </p:cNvPr>
          <p:cNvGrpSpPr/>
          <p:nvPr/>
        </p:nvGrpSpPr>
        <p:grpSpPr>
          <a:xfrm>
            <a:off x="4454750" y="620700"/>
            <a:ext cx="3359355" cy="4351500"/>
            <a:chOff x="4454750" y="620700"/>
            <a:chExt cx="3359355" cy="4351500"/>
          </a:xfrm>
        </p:grpSpPr>
        <p:pic>
          <p:nvPicPr>
            <p:cNvPr id="41"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4B28E683-164E-41F0-A85D-8C3F031856AD}"/>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2" name="Google Shape;496;p39">
              <a:extLst>
                <a:ext uri="{FF2B5EF4-FFF2-40B4-BE49-F238E27FC236}">
                  <a16:creationId xmlns:a16="http://schemas.microsoft.com/office/drawing/2014/main" id="{DEC85140-B451-4EA0-8F87-EBBF67B8EABA}"/>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3" name="Google Shape;497;p39">
              <a:extLst>
                <a:ext uri="{FF2B5EF4-FFF2-40B4-BE49-F238E27FC236}">
                  <a16:creationId xmlns:a16="http://schemas.microsoft.com/office/drawing/2014/main" id="{0E9F1512-A796-4044-8351-D7227ADCB12D}"/>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4" name="Google Shape;498;p39">
              <a:extLst>
                <a:ext uri="{FF2B5EF4-FFF2-40B4-BE49-F238E27FC236}">
                  <a16:creationId xmlns:a16="http://schemas.microsoft.com/office/drawing/2014/main" id="{A15115FA-41EB-4080-98A8-10038CF22E66}"/>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5" name="Google Shape;499;p39">
              <a:extLst>
                <a:ext uri="{FF2B5EF4-FFF2-40B4-BE49-F238E27FC236}">
                  <a16:creationId xmlns:a16="http://schemas.microsoft.com/office/drawing/2014/main" id="{58B53E0A-2DA5-4019-802D-9503EA994BE4}"/>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500;p39">
              <a:extLst>
                <a:ext uri="{FF2B5EF4-FFF2-40B4-BE49-F238E27FC236}">
                  <a16:creationId xmlns:a16="http://schemas.microsoft.com/office/drawing/2014/main" id="{60DDD8A3-3C88-473D-922C-959A8708B9E2}"/>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501;p39">
              <a:extLst>
                <a:ext uri="{FF2B5EF4-FFF2-40B4-BE49-F238E27FC236}">
                  <a16:creationId xmlns:a16="http://schemas.microsoft.com/office/drawing/2014/main" id="{3C5EBDB5-9BC7-40AD-950A-CB80AE6FC64C}"/>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502;p39">
              <a:extLst>
                <a:ext uri="{FF2B5EF4-FFF2-40B4-BE49-F238E27FC236}">
                  <a16:creationId xmlns:a16="http://schemas.microsoft.com/office/drawing/2014/main" id="{1D82635C-A5CF-4655-B5EF-40FC16E3359A}"/>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3;p39">
              <a:extLst>
                <a:ext uri="{FF2B5EF4-FFF2-40B4-BE49-F238E27FC236}">
                  <a16:creationId xmlns:a16="http://schemas.microsoft.com/office/drawing/2014/main" id="{98428CBA-F7CF-4568-9ADF-0C4FA930D074}"/>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4;p39">
              <a:extLst>
                <a:ext uri="{FF2B5EF4-FFF2-40B4-BE49-F238E27FC236}">
                  <a16:creationId xmlns:a16="http://schemas.microsoft.com/office/drawing/2014/main" id="{75039514-58D0-481F-911D-64694D611EE3}"/>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5;p39">
              <a:extLst>
                <a:ext uri="{FF2B5EF4-FFF2-40B4-BE49-F238E27FC236}">
                  <a16:creationId xmlns:a16="http://schemas.microsoft.com/office/drawing/2014/main" id="{40679C2D-A0A0-4ED0-83D9-968958A8176C}"/>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6;p39">
              <a:extLst>
                <a:ext uri="{FF2B5EF4-FFF2-40B4-BE49-F238E27FC236}">
                  <a16:creationId xmlns:a16="http://schemas.microsoft.com/office/drawing/2014/main" id="{A16DFAC3-F9CE-4AB8-919B-24E3131A6AAE}"/>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7;p39">
              <a:extLst>
                <a:ext uri="{FF2B5EF4-FFF2-40B4-BE49-F238E27FC236}">
                  <a16:creationId xmlns:a16="http://schemas.microsoft.com/office/drawing/2014/main" id="{2D8BCC4F-4352-44D2-AAA4-BC757D810E27}"/>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4" name="Google Shape;508;p39">
              <a:extLst>
                <a:ext uri="{FF2B5EF4-FFF2-40B4-BE49-F238E27FC236}">
                  <a16:creationId xmlns:a16="http://schemas.microsoft.com/office/drawing/2014/main" id="{A20EE971-16D4-4A62-A335-0D4C259F655F}"/>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5" name="Google Shape;509;p39">
              <a:extLst>
                <a:ext uri="{FF2B5EF4-FFF2-40B4-BE49-F238E27FC236}">
                  <a16:creationId xmlns:a16="http://schemas.microsoft.com/office/drawing/2014/main" id="{EDF06C10-C5DA-4AA7-A495-514D3DFB97D2}"/>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6" name="Google Shape;510;p39">
              <a:extLst>
                <a:ext uri="{FF2B5EF4-FFF2-40B4-BE49-F238E27FC236}">
                  <a16:creationId xmlns:a16="http://schemas.microsoft.com/office/drawing/2014/main" id="{A5251B52-1B8C-404E-9607-6969A258787C}"/>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57" name="Google Shape;511;p39">
              <a:extLst>
                <a:ext uri="{FF2B5EF4-FFF2-40B4-BE49-F238E27FC236}">
                  <a16:creationId xmlns:a16="http://schemas.microsoft.com/office/drawing/2014/main" id="{E57C0541-05B3-44DE-A64C-994EADCF9F90}"/>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58" name="Google Shape;512;p39">
              <a:extLst>
                <a:ext uri="{FF2B5EF4-FFF2-40B4-BE49-F238E27FC236}">
                  <a16:creationId xmlns:a16="http://schemas.microsoft.com/office/drawing/2014/main" id="{83008E3B-24A2-4FA5-A68A-5A93A04132C1}"/>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59" name="Google Shape;513;p39">
              <a:extLst>
                <a:ext uri="{FF2B5EF4-FFF2-40B4-BE49-F238E27FC236}">
                  <a16:creationId xmlns:a16="http://schemas.microsoft.com/office/drawing/2014/main" id="{B9914340-EB63-433D-A18D-C11702A704A2}"/>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0" name="Google Shape;514;p39">
              <a:extLst>
                <a:ext uri="{FF2B5EF4-FFF2-40B4-BE49-F238E27FC236}">
                  <a16:creationId xmlns:a16="http://schemas.microsoft.com/office/drawing/2014/main" id="{5284ACD4-8DAE-4A07-A8AE-2BE438811D77}"/>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1" name="Google Shape;515;p39">
              <a:extLst>
                <a:ext uri="{FF2B5EF4-FFF2-40B4-BE49-F238E27FC236}">
                  <a16:creationId xmlns:a16="http://schemas.microsoft.com/office/drawing/2014/main" id="{1B702F67-42B7-4290-A9FF-E74D4ECF6D37}"/>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2" name="Google Shape;516;p39">
              <a:extLst>
                <a:ext uri="{FF2B5EF4-FFF2-40B4-BE49-F238E27FC236}">
                  <a16:creationId xmlns:a16="http://schemas.microsoft.com/office/drawing/2014/main" id="{2514718F-3083-42BE-86E3-A39F56F77CFB}"/>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3" name="Google Shape;517;p39">
              <a:extLst>
                <a:ext uri="{FF2B5EF4-FFF2-40B4-BE49-F238E27FC236}">
                  <a16:creationId xmlns:a16="http://schemas.microsoft.com/office/drawing/2014/main" id="{9C4D7F58-A48D-4FFE-A18C-D04BEAA38232}"/>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4" name="Google Shape;518;p39">
              <a:extLst>
                <a:ext uri="{FF2B5EF4-FFF2-40B4-BE49-F238E27FC236}">
                  <a16:creationId xmlns:a16="http://schemas.microsoft.com/office/drawing/2014/main" id="{D989352E-3FF3-4797-A1CE-FADF7C9C749C}"/>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5" name="Google Shape;521;p39">
              <a:extLst>
                <a:ext uri="{FF2B5EF4-FFF2-40B4-BE49-F238E27FC236}">
                  <a16:creationId xmlns:a16="http://schemas.microsoft.com/office/drawing/2014/main" id="{F947CF3E-C41D-4C7D-80C2-531A1D31E202}"/>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6" name="Google Shape;522;p39">
              <a:extLst>
                <a:ext uri="{FF2B5EF4-FFF2-40B4-BE49-F238E27FC236}">
                  <a16:creationId xmlns:a16="http://schemas.microsoft.com/office/drawing/2014/main" id="{C683C596-99EE-4208-9A05-CD2D0C7F69D7}"/>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603" name="Google Shape;603;p41"/>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605" name="Google Shape;605;p41"/>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601" name="Google Shape;601;p41"/>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590" name="Google Shape;590;p41"/>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91" name="Google Shape;591;p41"/>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92" name="Google Shape;592;p41"/>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593" name="Google Shape;593;p41"/>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594" name="Google Shape;594;p41"/>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595" name="Google Shape;595;p41"/>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596" name="Google Shape;596;p41"/>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02" name="Google Shape;602;p41"/>
          <p:cNvSpPr txBox="1"/>
          <p:nvPr/>
        </p:nvSpPr>
        <p:spPr>
          <a:xfrm>
            <a:off x="5912688" y="4648711"/>
            <a:ext cx="555212" cy="2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Roboto"/>
                <a:ea typeface="Roboto"/>
                <a:cs typeface="Roboto"/>
                <a:sym typeface="Roboto"/>
              </a:rPr>
              <a:t>Year</a:t>
            </a:r>
            <a:endParaRPr b="1" dirty="0">
              <a:latin typeface="Roboto"/>
              <a:ea typeface="Roboto"/>
              <a:cs typeface="Roboto"/>
              <a:sym typeface="Roboto"/>
            </a:endParaRPr>
          </a:p>
        </p:txBody>
      </p:sp>
      <p:cxnSp>
        <p:nvCxnSpPr>
          <p:cNvPr id="604" name="Google Shape;604;p41">
            <a:extLst>
              <a:ext uri="{C183D7F6-B498-43B3-948B-1728B52AA6E4}">
                <adec:decorative xmlns:adec="http://schemas.microsoft.com/office/drawing/2017/decorative" val="1"/>
              </a:ext>
            </a:extLst>
          </p:cNvPr>
          <p:cNvCxnSpPr>
            <a:stCxn id="603" idx="1"/>
          </p:cNvCxnSpPr>
          <p:nvPr/>
        </p:nvCxnSpPr>
        <p:spPr>
          <a:xfrm flipH="1">
            <a:off x="3487375" y="950925"/>
            <a:ext cx="1394700" cy="7413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grpSp>
        <p:nvGrpSpPr>
          <p:cNvPr id="612" name="Google Shape;612;p4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13" name="Google Shape;613;p42" descr="BLM Alaska Fire Service Masthead graphic" title="BLM Alaska Fire Service Masthead graphic"/>
            <p:cNvGrpSpPr/>
            <p:nvPr/>
          </p:nvGrpSpPr>
          <p:grpSpPr>
            <a:xfrm>
              <a:off x="0" y="0"/>
              <a:ext cx="9144003" cy="572198"/>
              <a:chOff x="0" y="0"/>
              <a:chExt cx="9144003" cy="572198"/>
            </a:xfrm>
          </p:grpSpPr>
          <p:pic>
            <p:nvPicPr>
              <p:cNvPr id="614" name="Google Shape;614;p4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615" name="Google Shape;615;p4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616" name="Google Shape;616;p4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617" name="Google Shape;617;p4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BE9AC6F3-2E7D-4221-8DFB-A57B44740FBF}"/>
              </a:ext>
            </a:extLst>
          </p:cNvPr>
          <p:cNvSpPr>
            <a:spLocks noGrp="1"/>
          </p:cNvSpPr>
          <p:nvPr>
            <p:ph type="title"/>
          </p:nvPr>
        </p:nvSpPr>
        <p:spPr>
          <a:xfrm>
            <a:off x="329275" y="1644824"/>
            <a:ext cx="3779400" cy="958564"/>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Now it is time to add in the bars. </a:t>
            </a:r>
            <a:endParaRPr lang="en-US">
              <a:effectLst/>
            </a:endParaRPr>
          </a:p>
        </p:txBody>
      </p:sp>
      <p:sp>
        <p:nvSpPr>
          <p:cNvPr id="611" name="Google Shape;611;p42"/>
          <p:cNvSpPr txBox="1">
            <a:spLocks noGrp="1"/>
          </p:cNvSpPr>
          <p:nvPr>
            <p:ph type="body" idx="1"/>
          </p:nvPr>
        </p:nvSpPr>
        <p:spPr>
          <a:xfrm>
            <a:off x="329275" y="1983798"/>
            <a:ext cx="3779400" cy="1534451"/>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a:solidFill>
                  <a:schemeClr val="lt1"/>
                </a:solidFill>
                <a:latin typeface="Roboto"/>
                <a:ea typeface="Roboto"/>
                <a:cs typeface="Roboto"/>
                <a:sym typeface="Roboto"/>
              </a:rPr>
              <a:t>Look at your table.</a:t>
            </a:r>
            <a:endParaRPr>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What was the average water temperature in </a:t>
            </a:r>
            <a:r>
              <a:rPr lang="en">
                <a:solidFill>
                  <a:schemeClr val="accent6"/>
                </a:solidFill>
                <a:latin typeface="Roboto"/>
                <a:ea typeface="Roboto"/>
                <a:cs typeface="Roboto"/>
                <a:sym typeface="Roboto"/>
              </a:rPr>
              <a:t>2019</a:t>
            </a:r>
            <a:r>
              <a:rPr lang="en">
                <a:solidFill>
                  <a:schemeClr val="lt1"/>
                </a:solidFill>
                <a:latin typeface="Roboto"/>
                <a:ea typeface="Roboto"/>
                <a:cs typeface="Roboto"/>
                <a:sym typeface="Roboto"/>
              </a:rPr>
              <a:t>?</a:t>
            </a:r>
            <a:endParaRPr>
              <a:solidFill>
                <a:schemeClr val="lt1"/>
              </a:solidFill>
              <a:latin typeface="Roboto"/>
              <a:ea typeface="Roboto"/>
              <a:cs typeface="Roboto"/>
              <a:sym typeface="Roboto"/>
            </a:endParaRPr>
          </a:p>
        </p:txBody>
      </p:sp>
      <p:grpSp>
        <p:nvGrpSpPr>
          <p:cNvPr id="39" name="Group 38" descr="Graphic of a sheet of lined paper with a graph numbered in increments of 10 to 70 on the y axis and numbered by years 2016 to 2019 on the x axis.">
            <a:extLst>
              <a:ext uri="{FF2B5EF4-FFF2-40B4-BE49-F238E27FC236}">
                <a16:creationId xmlns:a16="http://schemas.microsoft.com/office/drawing/2014/main" id="{23B05566-501F-4379-A726-9DE477A25C38}"/>
              </a:ext>
            </a:extLst>
          </p:cNvPr>
          <p:cNvGrpSpPr/>
          <p:nvPr/>
        </p:nvGrpSpPr>
        <p:grpSpPr>
          <a:xfrm>
            <a:off x="4454750" y="620700"/>
            <a:ext cx="3359355" cy="4351500"/>
            <a:chOff x="4454750" y="620700"/>
            <a:chExt cx="3359355" cy="4351500"/>
          </a:xfrm>
        </p:grpSpPr>
        <p:pic>
          <p:nvPicPr>
            <p:cNvPr id="40"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E8868087-77C2-46CA-A50B-25A2BBCB062E}"/>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1" name="Google Shape;496;p39">
              <a:extLst>
                <a:ext uri="{FF2B5EF4-FFF2-40B4-BE49-F238E27FC236}">
                  <a16:creationId xmlns:a16="http://schemas.microsoft.com/office/drawing/2014/main" id="{8884DE32-8BE7-4BF1-B80B-140F27F6C79D}"/>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2" name="Google Shape;497;p39">
              <a:extLst>
                <a:ext uri="{FF2B5EF4-FFF2-40B4-BE49-F238E27FC236}">
                  <a16:creationId xmlns:a16="http://schemas.microsoft.com/office/drawing/2014/main" id="{5D950BB7-0D58-4916-A655-E701356AAA4E}"/>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3" name="Google Shape;498;p39">
              <a:extLst>
                <a:ext uri="{FF2B5EF4-FFF2-40B4-BE49-F238E27FC236}">
                  <a16:creationId xmlns:a16="http://schemas.microsoft.com/office/drawing/2014/main" id="{9BF65360-F733-4A2E-A35A-317F5453E5C5}"/>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4" name="Google Shape;499;p39">
              <a:extLst>
                <a:ext uri="{FF2B5EF4-FFF2-40B4-BE49-F238E27FC236}">
                  <a16:creationId xmlns:a16="http://schemas.microsoft.com/office/drawing/2014/main" id="{ABBF4C03-EBD9-489E-945B-7B008F6D1868}"/>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5" name="Google Shape;500;p39">
              <a:extLst>
                <a:ext uri="{FF2B5EF4-FFF2-40B4-BE49-F238E27FC236}">
                  <a16:creationId xmlns:a16="http://schemas.microsoft.com/office/drawing/2014/main" id="{2207A32B-F313-4153-B95A-479DDA886BDB}"/>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501;p39">
              <a:extLst>
                <a:ext uri="{FF2B5EF4-FFF2-40B4-BE49-F238E27FC236}">
                  <a16:creationId xmlns:a16="http://schemas.microsoft.com/office/drawing/2014/main" id="{0F272282-CB6F-4B52-92A3-D6C7305BC860}"/>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502;p39">
              <a:extLst>
                <a:ext uri="{FF2B5EF4-FFF2-40B4-BE49-F238E27FC236}">
                  <a16:creationId xmlns:a16="http://schemas.microsoft.com/office/drawing/2014/main" id="{073BCD25-C794-4E2D-9403-F87F54753C6C}"/>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503;p39">
              <a:extLst>
                <a:ext uri="{FF2B5EF4-FFF2-40B4-BE49-F238E27FC236}">
                  <a16:creationId xmlns:a16="http://schemas.microsoft.com/office/drawing/2014/main" id="{0A1D7C69-974C-4FFE-B977-75E4C6640286}"/>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4;p39">
              <a:extLst>
                <a:ext uri="{FF2B5EF4-FFF2-40B4-BE49-F238E27FC236}">
                  <a16:creationId xmlns:a16="http://schemas.microsoft.com/office/drawing/2014/main" id="{6A7512EA-D0ED-4137-9D27-E90A931EAD72}"/>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5;p39">
              <a:extLst>
                <a:ext uri="{FF2B5EF4-FFF2-40B4-BE49-F238E27FC236}">
                  <a16:creationId xmlns:a16="http://schemas.microsoft.com/office/drawing/2014/main" id="{E78F6D90-700B-4CC8-9E8A-A5B1E3D0B632}"/>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6;p39">
              <a:extLst>
                <a:ext uri="{FF2B5EF4-FFF2-40B4-BE49-F238E27FC236}">
                  <a16:creationId xmlns:a16="http://schemas.microsoft.com/office/drawing/2014/main" id="{DD9444A3-2504-43AB-B3DD-BDF50B61518C}"/>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7;p39">
              <a:extLst>
                <a:ext uri="{FF2B5EF4-FFF2-40B4-BE49-F238E27FC236}">
                  <a16:creationId xmlns:a16="http://schemas.microsoft.com/office/drawing/2014/main" id="{2447E0DE-5EF6-456A-A47A-EA2554B1C0B8}"/>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3" name="Google Shape;508;p39">
              <a:extLst>
                <a:ext uri="{FF2B5EF4-FFF2-40B4-BE49-F238E27FC236}">
                  <a16:creationId xmlns:a16="http://schemas.microsoft.com/office/drawing/2014/main" id="{1055F6C8-337C-4F22-9A48-058D26C83CEE}"/>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4" name="Google Shape;509;p39">
              <a:extLst>
                <a:ext uri="{FF2B5EF4-FFF2-40B4-BE49-F238E27FC236}">
                  <a16:creationId xmlns:a16="http://schemas.microsoft.com/office/drawing/2014/main" id="{1F311073-3861-4AF1-B0F1-49E9DD78F1B1}"/>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5" name="Google Shape;510;p39">
              <a:extLst>
                <a:ext uri="{FF2B5EF4-FFF2-40B4-BE49-F238E27FC236}">
                  <a16:creationId xmlns:a16="http://schemas.microsoft.com/office/drawing/2014/main" id="{CA008005-2A8F-425F-8F47-DE792F1E55F1}"/>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56" name="Google Shape;511;p39">
              <a:extLst>
                <a:ext uri="{FF2B5EF4-FFF2-40B4-BE49-F238E27FC236}">
                  <a16:creationId xmlns:a16="http://schemas.microsoft.com/office/drawing/2014/main" id="{356EFFF4-317E-45CC-B2BD-BD8B95A62A7D}"/>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57" name="Google Shape;512;p39">
              <a:extLst>
                <a:ext uri="{FF2B5EF4-FFF2-40B4-BE49-F238E27FC236}">
                  <a16:creationId xmlns:a16="http://schemas.microsoft.com/office/drawing/2014/main" id="{29D3A90B-7DD8-49B9-B1AE-B872DF0C079C}"/>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58" name="Google Shape;513;p39">
              <a:extLst>
                <a:ext uri="{FF2B5EF4-FFF2-40B4-BE49-F238E27FC236}">
                  <a16:creationId xmlns:a16="http://schemas.microsoft.com/office/drawing/2014/main" id="{3921252F-2D29-45E2-AF7F-0710ED4B9169}"/>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59" name="Google Shape;514;p39">
              <a:extLst>
                <a:ext uri="{FF2B5EF4-FFF2-40B4-BE49-F238E27FC236}">
                  <a16:creationId xmlns:a16="http://schemas.microsoft.com/office/drawing/2014/main" id="{5BADE927-DA2F-4D6A-8FF8-C5E490495885}"/>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0" name="Google Shape;515;p39">
              <a:extLst>
                <a:ext uri="{FF2B5EF4-FFF2-40B4-BE49-F238E27FC236}">
                  <a16:creationId xmlns:a16="http://schemas.microsoft.com/office/drawing/2014/main" id="{75D92B91-D312-4255-9E24-2328072A0859}"/>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1" name="Google Shape;516;p39">
              <a:extLst>
                <a:ext uri="{FF2B5EF4-FFF2-40B4-BE49-F238E27FC236}">
                  <a16:creationId xmlns:a16="http://schemas.microsoft.com/office/drawing/2014/main" id="{A7967DD2-AAD2-4D4E-A91A-E476BC0A45AD}"/>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2" name="Google Shape;517;p39">
              <a:extLst>
                <a:ext uri="{FF2B5EF4-FFF2-40B4-BE49-F238E27FC236}">
                  <a16:creationId xmlns:a16="http://schemas.microsoft.com/office/drawing/2014/main" id="{B4447ED6-E689-4285-B566-DF1F48E96A05}"/>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3" name="Google Shape;518;p39">
              <a:extLst>
                <a:ext uri="{FF2B5EF4-FFF2-40B4-BE49-F238E27FC236}">
                  <a16:creationId xmlns:a16="http://schemas.microsoft.com/office/drawing/2014/main" id="{B3C9CE8F-5FBC-403A-998E-5010F85C409A}"/>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4" name="Google Shape;521;p39">
              <a:extLst>
                <a:ext uri="{FF2B5EF4-FFF2-40B4-BE49-F238E27FC236}">
                  <a16:creationId xmlns:a16="http://schemas.microsoft.com/office/drawing/2014/main" id="{FAEF825E-B7C0-4C45-ACDF-C0D2C6F9D290}"/>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5" name="Google Shape;522;p39">
              <a:extLst>
                <a:ext uri="{FF2B5EF4-FFF2-40B4-BE49-F238E27FC236}">
                  <a16:creationId xmlns:a16="http://schemas.microsoft.com/office/drawing/2014/main" id="{124E9DD4-E441-4E6D-BB91-53BE68F12994}"/>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645" name="Google Shape;645;p42"/>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646" name="Google Shape;646;p42"/>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643" name="Google Shape;643;p42"/>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632" name="Google Shape;632;p42"/>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633" name="Google Shape;633;p42"/>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634" name="Google Shape;634;p42"/>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635" name="Google Shape;635;p42"/>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636" name="Google Shape;636;p42"/>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37" name="Google Shape;637;p42"/>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38" name="Google Shape;638;p42"/>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44" name="Google Shape;644;p42"/>
          <p:cNvSpPr txBox="1"/>
          <p:nvPr/>
        </p:nvSpPr>
        <p:spPr>
          <a:xfrm>
            <a:off x="5912688" y="4666825"/>
            <a:ext cx="574225"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Year</a:t>
            </a:r>
            <a:endParaRPr b="1">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pSp>
        <p:nvGrpSpPr>
          <p:cNvPr id="84" name="Google Shape;84;p1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85" name="Google Shape;85;p15" descr="BLM Alaska Fire Service Masthead graphic" title="BLM Alaska Fire Service Masthead graphic"/>
            <p:cNvGrpSpPr/>
            <p:nvPr/>
          </p:nvGrpSpPr>
          <p:grpSpPr>
            <a:xfrm>
              <a:off x="0" y="0"/>
              <a:ext cx="9144003" cy="572198"/>
              <a:chOff x="0" y="0"/>
              <a:chExt cx="9144003" cy="572198"/>
            </a:xfrm>
          </p:grpSpPr>
          <p:pic>
            <p:nvPicPr>
              <p:cNvPr id="86" name="Google Shape;86;p1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87" name="Google Shape;87;p1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88" name="Google Shape;88;p1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89" name="Google Shape;89;p1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F23CF2D6-58D9-489A-ACC0-262DD305D2A0}"/>
              </a:ext>
            </a:extLst>
          </p:cNvPr>
          <p:cNvSpPr>
            <a:spLocks noGrp="1"/>
          </p:cNvSpPr>
          <p:nvPr>
            <p:ph type="title"/>
          </p:nvPr>
        </p:nvSpPr>
        <p:spPr>
          <a:xfrm>
            <a:off x="311700" y="727190"/>
            <a:ext cx="8520600" cy="572700"/>
          </a:xfrm>
        </p:spPr>
        <p:txBody>
          <a:bodyPr/>
          <a:lstStyle/>
          <a:p>
            <a:pPr algn="ct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Materials: </a:t>
            </a:r>
            <a:endParaRPr lang="en-US">
              <a:effectLst/>
            </a:endParaRPr>
          </a:p>
        </p:txBody>
      </p:sp>
      <p:sp>
        <p:nvSpPr>
          <p:cNvPr id="83" name="Google Shape;83;p15"/>
          <p:cNvSpPr txBox="1">
            <a:spLocks noGrp="1"/>
          </p:cNvSpPr>
          <p:nvPr>
            <p:ph type="body" idx="1"/>
          </p:nvPr>
        </p:nvSpPr>
        <p:spPr>
          <a:xfrm>
            <a:off x="311700" y="1065474"/>
            <a:ext cx="8520600" cy="3503451"/>
          </a:xfrm>
          <a:prstGeom prst="rect">
            <a:avLst/>
          </a:prstGeom>
        </p:spPr>
        <p:txBody>
          <a:bodyPr spcFirstLastPara="1" wrap="square" lIns="91425" tIns="91425" rIns="91425" bIns="91425" anchor="t" anchorCtr="0">
            <a:noAutofit/>
          </a:bodyPr>
          <a:lstStyle/>
          <a:p>
            <a:pPr marL="457200" lvl="0" indent="-355600" algn="l" rtl="0">
              <a:spcBef>
                <a:spcPts val="160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graphing paper and/or science journal or a piece of paper</a:t>
            </a:r>
            <a:endParaRPr sz="2000" dirty="0">
              <a:solidFill>
                <a:schemeClr val="lt1"/>
              </a:solidFill>
              <a:latin typeface="Roboto"/>
              <a:ea typeface="Roboto"/>
              <a:cs typeface="Roboto"/>
              <a:sym typeface="Roboto"/>
            </a:endParaRPr>
          </a:p>
          <a:p>
            <a:pPr marL="457200" lvl="0" indent="-355600" algn="l" rtl="0">
              <a:spcBef>
                <a:spcPts val="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ruler (or a straight edge)</a:t>
            </a:r>
            <a:endParaRPr sz="2000" dirty="0">
              <a:solidFill>
                <a:schemeClr val="lt1"/>
              </a:solidFill>
              <a:latin typeface="Roboto"/>
              <a:ea typeface="Roboto"/>
              <a:cs typeface="Roboto"/>
              <a:sym typeface="Roboto"/>
            </a:endParaRPr>
          </a:p>
          <a:p>
            <a:pPr indent="-355600">
              <a:buClr>
                <a:schemeClr val="lt1"/>
              </a:buClr>
              <a:buSzPts val="2000"/>
              <a:buFont typeface="Roboto"/>
              <a:buChar char="●"/>
            </a:pPr>
            <a:r>
              <a:rPr lang="en" sz="2000" dirty="0">
                <a:solidFill>
                  <a:schemeClr val="lt1"/>
                </a:solidFill>
                <a:latin typeface="Roboto"/>
                <a:ea typeface="Roboto"/>
                <a:cs typeface="Roboto"/>
                <a:sym typeface="Roboto"/>
              </a:rPr>
              <a:t>something to write with</a:t>
            </a:r>
            <a:endParaRPr lang="en-US" sz="2000" dirty="0">
              <a:solidFill>
                <a:schemeClr val="lt1"/>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grpSp>
        <p:nvGrpSpPr>
          <p:cNvPr id="653" name="Google Shape;653;p4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54" name="Google Shape;654;p43" descr="BLM Alaska Fire Service Masthead graphic" title="BLM Alaska Fire Service Masthead graphic"/>
            <p:cNvGrpSpPr/>
            <p:nvPr/>
          </p:nvGrpSpPr>
          <p:grpSpPr>
            <a:xfrm>
              <a:off x="0" y="0"/>
              <a:ext cx="9144003" cy="572198"/>
              <a:chOff x="0" y="0"/>
              <a:chExt cx="9144003" cy="572198"/>
            </a:xfrm>
          </p:grpSpPr>
          <p:pic>
            <p:nvPicPr>
              <p:cNvPr id="655" name="Google Shape;655;p43"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656" name="Google Shape;656;p4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657" name="Google Shape;657;p4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658" name="Google Shape;658;p43"/>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8132C3A6-549B-4558-A0B5-5B9C47338495}"/>
              </a:ext>
            </a:extLst>
          </p:cNvPr>
          <p:cNvSpPr>
            <a:spLocks noGrp="1"/>
          </p:cNvSpPr>
          <p:nvPr>
            <p:ph type="title"/>
          </p:nvPr>
        </p:nvSpPr>
        <p:spPr>
          <a:xfrm>
            <a:off x="366274" y="1346699"/>
            <a:ext cx="3779401" cy="3198326"/>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The average water temperature in 2019 was 55°F.</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Draw the bar on your paper.</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Start down at year 2019 and draw the bar up to 55°F. 55°F is halfway between 50°F and 60°F.</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a:effectLst/>
            </a:endParaRPr>
          </a:p>
        </p:txBody>
      </p:sp>
      <p:grpSp>
        <p:nvGrpSpPr>
          <p:cNvPr id="40" name="Group 39" descr="Graphic of a sheet of lined paper with a graph numbered in increments of 10 to 70 on the y axis and numbered by years 2016 to 2019 on the x axis.">
            <a:extLst>
              <a:ext uri="{FF2B5EF4-FFF2-40B4-BE49-F238E27FC236}">
                <a16:creationId xmlns:a16="http://schemas.microsoft.com/office/drawing/2014/main" id="{F3423855-2425-44AF-B32A-937190FD14D0}"/>
              </a:ext>
            </a:extLst>
          </p:cNvPr>
          <p:cNvGrpSpPr/>
          <p:nvPr/>
        </p:nvGrpSpPr>
        <p:grpSpPr>
          <a:xfrm>
            <a:off x="4454750" y="620700"/>
            <a:ext cx="3359355" cy="4351500"/>
            <a:chOff x="4454750" y="620700"/>
            <a:chExt cx="3359355" cy="4351500"/>
          </a:xfrm>
        </p:grpSpPr>
        <p:pic>
          <p:nvPicPr>
            <p:cNvPr id="41"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8B5B8953-8EB0-42DD-8D63-C039FC59E680}"/>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2" name="Google Shape;496;p39">
              <a:extLst>
                <a:ext uri="{FF2B5EF4-FFF2-40B4-BE49-F238E27FC236}">
                  <a16:creationId xmlns:a16="http://schemas.microsoft.com/office/drawing/2014/main" id="{627F3038-5E79-4AF6-8FF5-82CFE7FF140E}"/>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3" name="Google Shape;497;p39">
              <a:extLst>
                <a:ext uri="{FF2B5EF4-FFF2-40B4-BE49-F238E27FC236}">
                  <a16:creationId xmlns:a16="http://schemas.microsoft.com/office/drawing/2014/main" id="{DBD43FEB-AE4D-4132-88FF-9E384702D17B}"/>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4" name="Google Shape;498;p39">
              <a:extLst>
                <a:ext uri="{FF2B5EF4-FFF2-40B4-BE49-F238E27FC236}">
                  <a16:creationId xmlns:a16="http://schemas.microsoft.com/office/drawing/2014/main" id="{1DC6669E-591D-4D85-907E-86175E77AEC1}"/>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5" name="Google Shape;499;p39">
              <a:extLst>
                <a:ext uri="{FF2B5EF4-FFF2-40B4-BE49-F238E27FC236}">
                  <a16:creationId xmlns:a16="http://schemas.microsoft.com/office/drawing/2014/main" id="{65B266C5-B8BF-4834-B732-C4359148F374}"/>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500;p39">
              <a:extLst>
                <a:ext uri="{FF2B5EF4-FFF2-40B4-BE49-F238E27FC236}">
                  <a16:creationId xmlns:a16="http://schemas.microsoft.com/office/drawing/2014/main" id="{9ED94CF8-3F7D-48A8-96B7-F13F68E3E8D7}"/>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501;p39">
              <a:extLst>
                <a:ext uri="{FF2B5EF4-FFF2-40B4-BE49-F238E27FC236}">
                  <a16:creationId xmlns:a16="http://schemas.microsoft.com/office/drawing/2014/main" id="{5244D5CC-6E28-4BA4-8C62-C9976695A2F2}"/>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502;p39">
              <a:extLst>
                <a:ext uri="{FF2B5EF4-FFF2-40B4-BE49-F238E27FC236}">
                  <a16:creationId xmlns:a16="http://schemas.microsoft.com/office/drawing/2014/main" id="{A7CD1EE5-7447-4FD1-A0B4-082D574122C7}"/>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3;p39">
              <a:extLst>
                <a:ext uri="{FF2B5EF4-FFF2-40B4-BE49-F238E27FC236}">
                  <a16:creationId xmlns:a16="http://schemas.microsoft.com/office/drawing/2014/main" id="{EB549D67-62CB-4455-9A34-3A20289EFBE8}"/>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4;p39">
              <a:extLst>
                <a:ext uri="{FF2B5EF4-FFF2-40B4-BE49-F238E27FC236}">
                  <a16:creationId xmlns:a16="http://schemas.microsoft.com/office/drawing/2014/main" id="{663E9EEC-0B0A-49B5-B3B0-94BD825611A5}"/>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5;p39">
              <a:extLst>
                <a:ext uri="{FF2B5EF4-FFF2-40B4-BE49-F238E27FC236}">
                  <a16:creationId xmlns:a16="http://schemas.microsoft.com/office/drawing/2014/main" id="{968EAC35-324F-4E9F-A158-B9A670648C3F}"/>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6;p39">
              <a:extLst>
                <a:ext uri="{FF2B5EF4-FFF2-40B4-BE49-F238E27FC236}">
                  <a16:creationId xmlns:a16="http://schemas.microsoft.com/office/drawing/2014/main" id="{6812EBDF-A9EA-4207-A7EF-13CFE2AC623C}"/>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7;p39">
              <a:extLst>
                <a:ext uri="{FF2B5EF4-FFF2-40B4-BE49-F238E27FC236}">
                  <a16:creationId xmlns:a16="http://schemas.microsoft.com/office/drawing/2014/main" id="{C8D0D7BF-3230-4189-82E1-6E2C6DCA839F}"/>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4" name="Google Shape;508;p39">
              <a:extLst>
                <a:ext uri="{FF2B5EF4-FFF2-40B4-BE49-F238E27FC236}">
                  <a16:creationId xmlns:a16="http://schemas.microsoft.com/office/drawing/2014/main" id="{51468AC8-C204-4E48-93F6-940271122D57}"/>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5" name="Google Shape;509;p39">
              <a:extLst>
                <a:ext uri="{FF2B5EF4-FFF2-40B4-BE49-F238E27FC236}">
                  <a16:creationId xmlns:a16="http://schemas.microsoft.com/office/drawing/2014/main" id="{C030BD61-6CF7-436F-A2B9-DC3483D59DF5}"/>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6" name="Google Shape;510;p39">
              <a:extLst>
                <a:ext uri="{FF2B5EF4-FFF2-40B4-BE49-F238E27FC236}">
                  <a16:creationId xmlns:a16="http://schemas.microsoft.com/office/drawing/2014/main" id="{CDA6A0B2-46AD-418E-984B-6265D52332E7}"/>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57" name="Google Shape;511;p39">
              <a:extLst>
                <a:ext uri="{FF2B5EF4-FFF2-40B4-BE49-F238E27FC236}">
                  <a16:creationId xmlns:a16="http://schemas.microsoft.com/office/drawing/2014/main" id="{9C2DF5D9-E9A8-40F0-B3B4-71B43CB355DF}"/>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58" name="Google Shape;512;p39">
              <a:extLst>
                <a:ext uri="{FF2B5EF4-FFF2-40B4-BE49-F238E27FC236}">
                  <a16:creationId xmlns:a16="http://schemas.microsoft.com/office/drawing/2014/main" id="{6CA88342-29B8-411D-8B82-DE7618E005F3}"/>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59" name="Google Shape;513;p39">
              <a:extLst>
                <a:ext uri="{FF2B5EF4-FFF2-40B4-BE49-F238E27FC236}">
                  <a16:creationId xmlns:a16="http://schemas.microsoft.com/office/drawing/2014/main" id="{4FD84C73-AFC8-4DCD-AC0C-33118B86A0E6}"/>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0" name="Google Shape;514;p39">
              <a:extLst>
                <a:ext uri="{FF2B5EF4-FFF2-40B4-BE49-F238E27FC236}">
                  <a16:creationId xmlns:a16="http://schemas.microsoft.com/office/drawing/2014/main" id="{83FBD072-151D-4944-AD98-736D975361D4}"/>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1" name="Google Shape;515;p39">
              <a:extLst>
                <a:ext uri="{FF2B5EF4-FFF2-40B4-BE49-F238E27FC236}">
                  <a16:creationId xmlns:a16="http://schemas.microsoft.com/office/drawing/2014/main" id="{112D4FAC-BCB9-464E-9D4C-D0B90890E576}"/>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2" name="Google Shape;516;p39">
              <a:extLst>
                <a:ext uri="{FF2B5EF4-FFF2-40B4-BE49-F238E27FC236}">
                  <a16:creationId xmlns:a16="http://schemas.microsoft.com/office/drawing/2014/main" id="{7E57260E-FB04-4276-8AA3-3043A6B49E14}"/>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3" name="Google Shape;517;p39">
              <a:extLst>
                <a:ext uri="{FF2B5EF4-FFF2-40B4-BE49-F238E27FC236}">
                  <a16:creationId xmlns:a16="http://schemas.microsoft.com/office/drawing/2014/main" id="{CC5CD8ED-580C-4123-9488-8E136CFA0C5C}"/>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4" name="Google Shape;518;p39">
              <a:extLst>
                <a:ext uri="{FF2B5EF4-FFF2-40B4-BE49-F238E27FC236}">
                  <a16:creationId xmlns:a16="http://schemas.microsoft.com/office/drawing/2014/main" id="{41AA5A41-AEC7-41CC-9AA6-BEC2AEAF7406}"/>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5" name="Google Shape;521;p39">
              <a:extLst>
                <a:ext uri="{FF2B5EF4-FFF2-40B4-BE49-F238E27FC236}">
                  <a16:creationId xmlns:a16="http://schemas.microsoft.com/office/drawing/2014/main" id="{D21349A0-0BE5-4EDA-9ECD-910D626E83C7}"/>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6" name="Google Shape;522;p39">
              <a:extLst>
                <a:ext uri="{FF2B5EF4-FFF2-40B4-BE49-F238E27FC236}">
                  <a16:creationId xmlns:a16="http://schemas.microsoft.com/office/drawing/2014/main" id="{572E1084-02F5-476D-865F-682308D0D693}"/>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687" name="Google Shape;687;p43"/>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688" name="Google Shape;688;p43"/>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684" name="Google Shape;684;p43"/>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673" name="Google Shape;673;p43"/>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674" name="Google Shape;674;p43"/>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675" name="Google Shape;675;p43"/>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676" name="Google Shape;676;p43"/>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677" name="Google Shape;677;p43"/>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78" name="Google Shape;678;p43"/>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79" name="Google Shape;679;p43"/>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85" name="Google Shape;685;p43"/>
          <p:cNvSpPr txBox="1"/>
          <p:nvPr/>
        </p:nvSpPr>
        <p:spPr>
          <a:xfrm>
            <a:off x="5912688" y="4629214"/>
            <a:ext cx="586287" cy="3199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Year</a:t>
            </a:r>
            <a:endParaRPr b="1">
              <a:latin typeface="Roboto"/>
              <a:ea typeface="Roboto"/>
              <a:cs typeface="Roboto"/>
              <a:sym typeface="Roboto"/>
            </a:endParaRPr>
          </a:p>
        </p:txBody>
      </p:sp>
      <p:sp>
        <p:nvSpPr>
          <p:cNvPr id="686" name="Google Shape;686;p43" descr="Blue bar for 2016 at a temperature of 55 degrees Fahrenheit. "/>
          <p:cNvSpPr/>
          <p:nvPr/>
        </p:nvSpPr>
        <p:spPr>
          <a:xfrm>
            <a:off x="5758900" y="2199309"/>
            <a:ext cx="313500" cy="2277799"/>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grpSp>
        <p:nvGrpSpPr>
          <p:cNvPr id="695" name="Google Shape;695;p4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96" name="Google Shape;696;p44" descr="BLM Alaska Fire Service Masthead graphic" title="BLM Alaska Fire Service Masthead graphic"/>
            <p:cNvGrpSpPr/>
            <p:nvPr/>
          </p:nvGrpSpPr>
          <p:grpSpPr>
            <a:xfrm>
              <a:off x="0" y="0"/>
              <a:ext cx="9144003" cy="572198"/>
              <a:chOff x="0" y="0"/>
              <a:chExt cx="9144003" cy="572198"/>
            </a:xfrm>
          </p:grpSpPr>
          <p:pic>
            <p:nvPicPr>
              <p:cNvPr id="697" name="Google Shape;697;p4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698" name="Google Shape;698;p4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699" name="Google Shape;699;p4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00" name="Google Shape;700;p4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EF60009-9AC1-4F21-A047-269C38C6C51B}"/>
              </a:ext>
            </a:extLst>
          </p:cNvPr>
          <p:cNvSpPr>
            <a:spLocks noGrp="1"/>
          </p:cNvSpPr>
          <p:nvPr>
            <p:ph type="title"/>
          </p:nvPr>
        </p:nvSpPr>
        <p:spPr>
          <a:xfrm>
            <a:off x="431650" y="1769162"/>
            <a:ext cx="3779400" cy="2700737"/>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Now draw a bar for the year 2020.</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The water temperature in 2020 was 52°F.</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dirty="0">
              <a:effectLst/>
            </a:endParaRPr>
          </a:p>
        </p:txBody>
      </p:sp>
      <p:grpSp>
        <p:nvGrpSpPr>
          <p:cNvPr id="41" name="Group 40" descr="Graphic of a sheet of lined paper with a graph numbered in increments of 10 to 70 on the y axis and numbered by years 2016 to 2019 on the x axis.">
            <a:extLst>
              <a:ext uri="{FF2B5EF4-FFF2-40B4-BE49-F238E27FC236}">
                <a16:creationId xmlns:a16="http://schemas.microsoft.com/office/drawing/2014/main" id="{F794BF48-6844-48D0-8D6B-00337A369513}"/>
              </a:ext>
            </a:extLst>
          </p:cNvPr>
          <p:cNvGrpSpPr/>
          <p:nvPr/>
        </p:nvGrpSpPr>
        <p:grpSpPr>
          <a:xfrm>
            <a:off x="4454750" y="620700"/>
            <a:ext cx="3359355" cy="4351500"/>
            <a:chOff x="4454750" y="620700"/>
            <a:chExt cx="3359355" cy="4351500"/>
          </a:xfrm>
        </p:grpSpPr>
        <p:pic>
          <p:nvPicPr>
            <p:cNvPr id="42"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A1A132F9-DB59-4646-8033-3633B2B45D25}"/>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3" name="Google Shape;496;p39">
              <a:extLst>
                <a:ext uri="{FF2B5EF4-FFF2-40B4-BE49-F238E27FC236}">
                  <a16:creationId xmlns:a16="http://schemas.microsoft.com/office/drawing/2014/main" id="{578C5A22-FC44-4444-B525-8501516A5DED}"/>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4" name="Google Shape;497;p39">
              <a:extLst>
                <a:ext uri="{FF2B5EF4-FFF2-40B4-BE49-F238E27FC236}">
                  <a16:creationId xmlns:a16="http://schemas.microsoft.com/office/drawing/2014/main" id="{89BB0F19-EE97-4C89-A392-447391B5667D}"/>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5" name="Google Shape;498;p39">
              <a:extLst>
                <a:ext uri="{FF2B5EF4-FFF2-40B4-BE49-F238E27FC236}">
                  <a16:creationId xmlns:a16="http://schemas.microsoft.com/office/drawing/2014/main" id="{A7AAA909-5E14-4D42-B6FA-3FA5529A9658}"/>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499;p39">
              <a:extLst>
                <a:ext uri="{FF2B5EF4-FFF2-40B4-BE49-F238E27FC236}">
                  <a16:creationId xmlns:a16="http://schemas.microsoft.com/office/drawing/2014/main" id="{57E253B3-96DD-4C5C-A97B-08947F34C97E}"/>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500;p39">
              <a:extLst>
                <a:ext uri="{FF2B5EF4-FFF2-40B4-BE49-F238E27FC236}">
                  <a16:creationId xmlns:a16="http://schemas.microsoft.com/office/drawing/2014/main" id="{6DB80107-25DA-43DD-8E7A-8E891858A17F}"/>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501;p39">
              <a:extLst>
                <a:ext uri="{FF2B5EF4-FFF2-40B4-BE49-F238E27FC236}">
                  <a16:creationId xmlns:a16="http://schemas.microsoft.com/office/drawing/2014/main" id="{875B485F-9C10-4836-933D-8BEE51F1290E}"/>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2;p39">
              <a:extLst>
                <a:ext uri="{FF2B5EF4-FFF2-40B4-BE49-F238E27FC236}">
                  <a16:creationId xmlns:a16="http://schemas.microsoft.com/office/drawing/2014/main" id="{4719650E-2093-47EB-A001-C6CEAAFA7B66}"/>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3;p39">
              <a:extLst>
                <a:ext uri="{FF2B5EF4-FFF2-40B4-BE49-F238E27FC236}">
                  <a16:creationId xmlns:a16="http://schemas.microsoft.com/office/drawing/2014/main" id="{3BFB67AB-3803-4B7E-AB5F-9060930E7FB3}"/>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4;p39">
              <a:extLst>
                <a:ext uri="{FF2B5EF4-FFF2-40B4-BE49-F238E27FC236}">
                  <a16:creationId xmlns:a16="http://schemas.microsoft.com/office/drawing/2014/main" id="{DB5DE17A-6C39-49A5-9127-405A29A2DEBD}"/>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5;p39">
              <a:extLst>
                <a:ext uri="{FF2B5EF4-FFF2-40B4-BE49-F238E27FC236}">
                  <a16:creationId xmlns:a16="http://schemas.microsoft.com/office/drawing/2014/main" id="{C8ACA383-E934-4547-ADD8-ABFA6554FB4E}"/>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6;p39">
              <a:extLst>
                <a:ext uri="{FF2B5EF4-FFF2-40B4-BE49-F238E27FC236}">
                  <a16:creationId xmlns:a16="http://schemas.microsoft.com/office/drawing/2014/main" id="{BBE22A9F-FF4E-49C4-894E-7D75FC3BED21}"/>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7;p39">
              <a:extLst>
                <a:ext uri="{FF2B5EF4-FFF2-40B4-BE49-F238E27FC236}">
                  <a16:creationId xmlns:a16="http://schemas.microsoft.com/office/drawing/2014/main" id="{80998DE4-39C5-4C86-AAC8-175FB64E0C9D}"/>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5" name="Google Shape;508;p39">
              <a:extLst>
                <a:ext uri="{FF2B5EF4-FFF2-40B4-BE49-F238E27FC236}">
                  <a16:creationId xmlns:a16="http://schemas.microsoft.com/office/drawing/2014/main" id="{84CA2A54-D9F5-4210-9FD6-2F8762201CF3}"/>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6" name="Google Shape;509;p39">
              <a:extLst>
                <a:ext uri="{FF2B5EF4-FFF2-40B4-BE49-F238E27FC236}">
                  <a16:creationId xmlns:a16="http://schemas.microsoft.com/office/drawing/2014/main" id="{2BD9EBFD-5856-433B-B499-F13E18931AED}"/>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7" name="Google Shape;510;p39">
              <a:extLst>
                <a:ext uri="{FF2B5EF4-FFF2-40B4-BE49-F238E27FC236}">
                  <a16:creationId xmlns:a16="http://schemas.microsoft.com/office/drawing/2014/main" id="{6CE3B079-53D9-4102-8B63-B76D1C9FAE27}"/>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58" name="Google Shape;511;p39">
              <a:extLst>
                <a:ext uri="{FF2B5EF4-FFF2-40B4-BE49-F238E27FC236}">
                  <a16:creationId xmlns:a16="http://schemas.microsoft.com/office/drawing/2014/main" id="{6D919B06-C198-45A2-A20B-35AA897D4DB0}"/>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59" name="Google Shape;512;p39">
              <a:extLst>
                <a:ext uri="{FF2B5EF4-FFF2-40B4-BE49-F238E27FC236}">
                  <a16:creationId xmlns:a16="http://schemas.microsoft.com/office/drawing/2014/main" id="{0CD2D4B8-272B-40C6-80FA-B38DCE689A04}"/>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0" name="Google Shape;513;p39">
              <a:extLst>
                <a:ext uri="{FF2B5EF4-FFF2-40B4-BE49-F238E27FC236}">
                  <a16:creationId xmlns:a16="http://schemas.microsoft.com/office/drawing/2014/main" id="{D2371B8A-C20A-45C9-940F-955F39B73318}"/>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1" name="Google Shape;514;p39">
              <a:extLst>
                <a:ext uri="{FF2B5EF4-FFF2-40B4-BE49-F238E27FC236}">
                  <a16:creationId xmlns:a16="http://schemas.microsoft.com/office/drawing/2014/main" id="{4D680A53-D192-442C-87D6-5767FF3D97E3}"/>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2" name="Google Shape;515;p39">
              <a:extLst>
                <a:ext uri="{FF2B5EF4-FFF2-40B4-BE49-F238E27FC236}">
                  <a16:creationId xmlns:a16="http://schemas.microsoft.com/office/drawing/2014/main" id="{C1F84981-8788-4782-ADD1-89F2D0610EEF}"/>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3" name="Google Shape;516;p39">
              <a:extLst>
                <a:ext uri="{FF2B5EF4-FFF2-40B4-BE49-F238E27FC236}">
                  <a16:creationId xmlns:a16="http://schemas.microsoft.com/office/drawing/2014/main" id="{7603C095-AB91-47FD-AE8A-10499D6DFD1E}"/>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4" name="Google Shape;517;p39">
              <a:extLst>
                <a:ext uri="{FF2B5EF4-FFF2-40B4-BE49-F238E27FC236}">
                  <a16:creationId xmlns:a16="http://schemas.microsoft.com/office/drawing/2014/main" id="{3D06C511-FDA3-41BB-84F4-97EB7D413FEA}"/>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5" name="Google Shape;518;p39">
              <a:extLst>
                <a:ext uri="{FF2B5EF4-FFF2-40B4-BE49-F238E27FC236}">
                  <a16:creationId xmlns:a16="http://schemas.microsoft.com/office/drawing/2014/main" id="{AC8E24CA-A3E7-466E-A22F-CD6FD21E6826}"/>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6" name="Google Shape;521;p39">
              <a:extLst>
                <a:ext uri="{FF2B5EF4-FFF2-40B4-BE49-F238E27FC236}">
                  <a16:creationId xmlns:a16="http://schemas.microsoft.com/office/drawing/2014/main" id="{A27851A3-EE94-4E00-816C-9C4F234DFE82}"/>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7" name="Google Shape;522;p39">
              <a:extLst>
                <a:ext uri="{FF2B5EF4-FFF2-40B4-BE49-F238E27FC236}">
                  <a16:creationId xmlns:a16="http://schemas.microsoft.com/office/drawing/2014/main" id="{A9D8D7E3-3502-44B9-BDCD-8A6DEA1B83DD}"/>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729" name="Google Shape;729;p44"/>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730" name="Google Shape;730;p44"/>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726" name="Google Shape;726;p44"/>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715" name="Google Shape;715;p44"/>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716" name="Google Shape;716;p44"/>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717" name="Google Shape;717;p44"/>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718" name="Google Shape;718;p44"/>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719" name="Google Shape;719;p44"/>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720" name="Google Shape;720;p44"/>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721" name="Google Shape;721;p44"/>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727" name="Google Shape;727;p44"/>
          <p:cNvSpPr txBox="1"/>
          <p:nvPr/>
        </p:nvSpPr>
        <p:spPr>
          <a:xfrm>
            <a:off x="5912688" y="4629214"/>
            <a:ext cx="555212" cy="3199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Year</a:t>
            </a:r>
            <a:endParaRPr b="1">
              <a:latin typeface="Roboto"/>
              <a:ea typeface="Roboto"/>
              <a:cs typeface="Roboto"/>
              <a:sym typeface="Roboto"/>
            </a:endParaRPr>
          </a:p>
        </p:txBody>
      </p:sp>
      <p:sp>
        <p:nvSpPr>
          <p:cNvPr id="728" name="Google Shape;728;p44" descr="Blue bar for 2016 at a temperature of 55 degrees Fahrenheit. "/>
          <p:cNvSpPr/>
          <p:nvPr/>
        </p:nvSpPr>
        <p:spPr>
          <a:xfrm>
            <a:off x="5765375" y="2199309"/>
            <a:ext cx="306900" cy="2277799"/>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4" descr="Blue bar for 2017 at a temperature of 52 degrees Fahrenheit."/>
          <p:cNvSpPr/>
          <p:nvPr/>
        </p:nvSpPr>
        <p:spPr>
          <a:xfrm>
            <a:off x="6242825" y="2318600"/>
            <a:ext cx="306900" cy="2151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grpSp>
        <p:nvGrpSpPr>
          <p:cNvPr id="738" name="Google Shape;738;p4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39" name="Google Shape;739;p45" descr="BLM Alaska Fire Service Masthead graphic" title="BLM Alaska Fire Service Masthead graphic"/>
            <p:cNvGrpSpPr/>
            <p:nvPr/>
          </p:nvGrpSpPr>
          <p:grpSpPr>
            <a:xfrm>
              <a:off x="0" y="0"/>
              <a:ext cx="9144003" cy="572198"/>
              <a:chOff x="0" y="0"/>
              <a:chExt cx="9144003" cy="572198"/>
            </a:xfrm>
          </p:grpSpPr>
          <p:pic>
            <p:nvPicPr>
              <p:cNvPr id="740" name="Google Shape;740;p4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741" name="Google Shape;741;p4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742" name="Google Shape;742;p4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43" name="Google Shape;743;p4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90350E78-181F-437E-9947-D9E51BE4281B}"/>
              </a:ext>
            </a:extLst>
          </p:cNvPr>
          <p:cNvSpPr>
            <a:spLocks noGrp="1"/>
          </p:cNvSpPr>
          <p:nvPr>
            <p:ph type="title"/>
          </p:nvPr>
        </p:nvSpPr>
        <p:spPr>
          <a:xfrm>
            <a:off x="452386" y="1961426"/>
            <a:ext cx="3344011" cy="1580671"/>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Next, draw bars to represent average water temperature for </a:t>
            </a:r>
            <a:r>
              <a:rPr lang="en-US" sz="1800" b="0" i="0">
                <a:solidFill>
                  <a:srgbClr val="EEFF41"/>
                </a:solidFill>
                <a:effectLst/>
                <a:latin typeface="Roboto" panose="02000000000000000000" pitchFamily="2" charset="0"/>
                <a:ea typeface="Roboto" panose="02000000000000000000" pitchFamily="2" charset="0"/>
                <a:cs typeface="Roboto" panose="02000000000000000000" pitchFamily="2" charset="0"/>
              </a:rPr>
              <a:t>2021</a:t>
            </a: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 and </a:t>
            </a:r>
            <a:r>
              <a:rPr lang="en-US" sz="1800" b="0" i="0">
                <a:solidFill>
                  <a:srgbClr val="EEFF41"/>
                </a:solidFill>
                <a:effectLst/>
                <a:latin typeface="Roboto" panose="02000000000000000000" pitchFamily="2" charset="0"/>
                <a:ea typeface="Roboto" panose="02000000000000000000" pitchFamily="2" charset="0"/>
                <a:cs typeface="Roboto" panose="02000000000000000000" pitchFamily="2" charset="0"/>
              </a:rPr>
              <a:t>2022</a:t>
            </a: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US">
              <a:effectLst/>
            </a:endParaRPr>
          </a:p>
        </p:txBody>
      </p:sp>
      <p:grpSp>
        <p:nvGrpSpPr>
          <p:cNvPr id="41" name="Group 40" descr="Graphic of a sheet of lined paper with a graph numbered in increments of 10 to 70 on the y axis and numbered by years 2016 to 2019 on the x axis.">
            <a:extLst>
              <a:ext uri="{FF2B5EF4-FFF2-40B4-BE49-F238E27FC236}">
                <a16:creationId xmlns:a16="http://schemas.microsoft.com/office/drawing/2014/main" id="{A9DAA99F-A628-439F-B4BD-A1229E26631F}"/>
              </a:ext>
            </a:extLst>
          </p:cNvPr>
          <p:cNvGrpSpPr/>
          <p:nvPr/>
        </p:nvGrpSpPr>
        <p:grpSpPr>
          <a:xfrm>
            <a:off x="4454750" y="620700"/>
            <a:ext cx="3359355" cy="4351500"/>
            <a:chOff x="4454750" y="620700"/>
            <a:chExt cx="3359355" cy="4351500"/>
          </a:xfrm>
        </p:grpSpPr>
        <p:pic>
          <p:nvPicPr>
            <p:cNvPr id="42"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E4038BEA-AD29-4524-AE26-AF3426697925}"/>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3" name="Google Shape;496;p39">
              <a:extLst>
                <a:ext uri="{FF2B5EF4-FFF2-40B4-BE49-F238E27FC236}">
                  <a16:creationId xmlns:a16="http://schemas.microsoft.com/office/drawing/2014/main" id="{A46249EE-BF3D-4EFC-BCC4-D4F8529EED58}"/>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4" name="Google Shape;497;p39">
              <a:extLst>
                <a:ext uri="{FF2B5EF4-FFF2-40B4-BE49-F238E27FC236}">
                  <a16:creationId xmlns:a16="http://schemas.microsoft.com/office/drawing/2014/main" id="{52E9F31A-1B60-4373-A7DB-961D384B5524}"/>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5" name="Google Shape;498;p39">
              <a:extLst>
                <a:ext uri="{FF2B5EF4-FFF2-40B4-BE49-F238E27FC236}">
                  <a16:creationId xmlns:a16="http://schemas.microsoft.com/office/drawing/2014/main" id="{395ED583-AD09-465F-A1F6-69EEF62F50FF}"/>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499;p39">
              <a:extLst>
                <a:ext uri="{FF2B5EF4-FFF2-40B4-BE49-F238E27FC236}">
                  <a16:creationId xmlns:a16="http://schemas.microsoft.com/office/drawing/2014/main" id="{4923C4CC-9504-4083-879D-03638E309205}"/>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500;p39">
              <a:extLst>
                <a:ext uri="{FF2B5EF4-FFF2-40B4-BE49-F238E27FC236}">
                  <a16:creationId xmlns:a16="http://schemas.microsoft.com/office/drawing/2014/main" id="{F032400A-3978-44DB-BEB8-623AA2588B5E}"/>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501;p39">
              <a:extLst>
                <a:ext uri="{FF2B5EF4-FFF2-40B4-BE49-F238E27FC236}">
                  <a16:creationId xmlns:a16="http://schemas.microsoft.com/office/drawing/2014/main" id="{BE2644C0-3E4A-485D-AE18-7BAA0C4DE284}"/>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2;p39">
              <a:extLst>
                <a:ext uri="{FF2B5EF4-FFF2-40B4-BE49-F238E27FC236}">
                  <a16:creationId xmlns:a16="http://schemas.microsoft.com/office/drawing/2014/main" id="{58367188-920C-4240-B3B5-F3103F7F450F}"/>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3;p39">
              <a:extLst>
                <a:ext uri="{FF2B5EF4-FFF2-40B4-BE49-F238E27FC236}">
                  <a16:creationId xmlns:a16="http://schemas.microsoft.com/office/drawing/2014/main" id="{5BDC0D72-EA37-4144-A20D-AECFB9894DE0}"/>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4;p39">
              <a:extLst>
                <a:ext uri="{FF2B5EF4-FFF2-40B4-BE49-F238E27FC236}">
                  <a16:creationId xmlns:a16="http://schemas.microsoft.com/office/drawing/2014/main" id="{801111CA-6DBC-45CF-BA90-58F63B1B2320}"/>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5;p39">
              <a:extLst>
                <a:ext uri="{FF2B5EF4-FFF2-40B4-BE49-F238E27FC236}">
                  <a16:creationId xmlns:a16="http://schemas.microsoft.com/office/drawing/2014/main" id="{248E53E6-DF57-4EA6-9CE6-65F3A6B59CE4}"/>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6;p39">
              <a:extLst>
                <a:ext uri="{FF2B5EF4-FFF2-40B4-BE49-F238E27FC236}">
                  <a16:creationId xmlns:a16="http://schemas.microsoft.com/office/drawing/2014/main" id="{3623CF83-5B42-4708-8027-9DAACDA50B94}"/>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7;p39">
              <a:extLst>
                <a:ext uri="{FF2B5EF4-FFF2-40B4-BE49-F238E27FC236}">
                  <a16:creationId xmlns:a16="http://schemas.microsoft.com/office/drawing/2014/main" id="{A7F2801B-D19E-445E-8076-1AA5146D7C7D}"/>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5" name="Google Shape;508;p39">
              <a:extLst>
                <a:ext uri="{FF2B5EF4-FFF2-40B4-BE49-F238E27FC236}">
                  <a16:creationId xmlns:a16="http://schemas.microsoft.com/office/drawing/2014/main" id="{B2BE07B6-35DE-4966-894C-EB3C36577D91}"/>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6" name="Google Shape;509;p39">
              <a:extLst>
                <a:ext uri="{FF2B5EF4-FFF2-40B4-BE49-F238E27FC236}">
                  <a16:creationId xmlns:a16="http://schemas.microsoft.com/office/drawing/2014/main" id="{393398A5-E78D-4E8C-99B4-B450C967E358}"/>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7" name="Google Shape;510;p39">
              <a:extLst>
                <a:ext uri="{FF2B5EF4-FFF2-40B4-BE49-F238E27FC236}">
                  <a16:creationId xmlns:a16="http://schemas.microsoft.com/office/drawing/2014/main" id="{A71E872D-34AF-4E59-B173-10A23B72A325}"/>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58" name="Google Shape;511;p39">
              <a:extLst>
                <a:ext uri="{FF2B5EF4-FFF2-40B4-BE49-F238E27FC236}">
                  <a16:creationId xmlns:a16="http://schemas.microsoft.com/office/drawing/2014/main" id="{31C6D8DC-06F7-4E75-BAE7-D3BA785DDCFF}"/>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59" name="Google Shape;512;p39">
              <a:extLst>
                <a:ext uri="{FF2B5EF4-FFF2-40B4-BE49-F238E27FC236}">
                  <a16:creationId xmlns:a16="http://schemas.microsoft.com/office/drawing/2014/main" id="{F10A4CFF-4325-4CC8-9425-EBD16DF645AD}"/>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0" name="Google Shape;513;p39">
              <a:extLst>
                <a:ext uri="{FF2B5EF4-FFF2-40B4-BE49-F238E27FC236}">
                  <a16:creationId xmlns:a16="http://schemas.microsoft.com/office/drawing/2014/main" id="{6BD198FF-897D-41E7-B262-8AF239BDC8A2}"/>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1" name="Google Shape;514;p39">
              <a:extLst>
                <a:ext uri="{FF2B5EF4-FFF2-40B4-BE49-F238E27FC236}">
                  <a16:creationId xmlns:a16="http://schemas.microsoft.com/office/drawing/2014/main" id="{4AB63003-9B42-4D41-BD87-A2AB0C1787B5}"/>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2" name="Google Shape;515;p39">
              <a:extLst>
                <a:ext uri="{FF2B5EF4-FFF2-40B4-BE49-F238E27FC236}">
                  <a16:creationId xmlns:a16="http://schemas.microsoft.com/office/drawing/2014/main" id="{66E019FE-D674-47DA-888A-846251B5756C}"/>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3" name="Google Shape;516;p39">
              <a:extLst>
                <a:ext uri="{FF2B5EF4-FFF2-40B4-BE49-F238E27FC236}">
                  <a16:creationId xmlns:a16="http://schemas.microsoft.com/office/drawing/2014/main" id="{752564C4-0E22-4FC7-8783-C752714708B9}"/>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4" name="Google Shape;517;p39">
              <a:extLst>
                <a:ext uri="{FF2B5EF4-FFF2-40B4-BE49-F238E27FC236}">
                  <a16:creationId xmlns:a16="http://schemas.microsoft.com/office/drawing/2014/main" id="{EC0CBC60-7416-4E96-86AF-DD3B4F1EE135}"/>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5" name="Google Shape;518;p39">
              <a:extLst>
                <a:ext uri="{FF2B5EF4-FFF2-40B4-BE49-F238E27FC236}">
                  <a16:creationId xmlns:a16="http://schemas.microsoft.com/office/drawing/2014/main" id="{A83AB280-2A52-4B3C-B12E-7EB56A288AA3}"/>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6" name="Google Shape;521;p39">
              <a:extLst>
                <a:ext uri="{FF2B5EF4-FFF2-40B4-BE49-F238E27FC236}">
                  <a16:creationId xmlns:a16="http://schemas.microsoft.com/office/drawing/2014/main" id="{813B9829-C4B4-4315-99B3-7DC58793A9F1}"/>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7" name="Google Shape;522;p39">
              <a:extLst>
                <a:ext uri="{FF2B5EF4-FFF2-40B4-BE49-F238E27FC236}">
                  <a16:creationId xmlns:a16="http://schemas.microsoft.com/office/drawing/2014/main" id="{3D81A5DF-BBBB-4057-B4D7-2D4A555C3A05}"/>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772" name="Google Shape;772;p45"/>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773" name="Google Shape;773;p45"/>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769" name="Google Shape;769;p45"/>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758" name="Google Shape;758;p45"/>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759" name="Google Shape;759;p45"/>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760" name="Google Shape;760;p45"/>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761" name="Google Shape;761;p45"/>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762" name="Google Shape;762;p45"/>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763" name="Google Shape;763;p45"/>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764" name="Google Shape;764;p45"/>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770" name="Google Shape;770;p45"/>
          <p:cNvSpPr txBox="1"/>
          <p:nvPr/>
        </p:nvSpPr>
        <p:spPr>
          <a:xfrm>
            <a:off x="5912688" y="4629214"/>
            <a:ext cx="546712" cy="3199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Year</a:t>
            </a:r>
            <a:endParaRPr b="1">
              <a:latin typeface="Roboto"/>
              <a:ea typeface="Roboto"/>
              <a:cs typeface="Roboto"/>
              <a:sym typeface="Roboto"/>
            </a:endParaRPr>
          </a:p>
        </p:txBody>
      </p:sp>
      <p:sp>
        <p:nvSpPr>
          <p:cNvPr id="771" name="Google Shape;771;p45" descr="Blue bar for 2016 at a temperature of 55 degrees Fahrenheit. "/>
          <p:cNvSpPr/>
          <p:nvPr/>
        </p:nvSpPr>
        <p:spPr>
          <a:xfrm>
            <a:off x="5765375" y="2199309"/>
            <a:ext cx="306900" cy="2277799"/>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5" descr="Blue bar for 2017 at a temperature of 52 degrees Fahrenheit."/>
          <p:cNvSpPr/>
          <p:nvPr/>
        </p:nvSpPr>
        <p:spPr>
          <a:xfrm>
            <a:off x="6242825" y="2318600"/>
            <a:ext cx="306900" cy="2151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1" name="Google Shape;781;p4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82" name="Google Shape;782;p46" descr="BLM Alaska Fire Service Masthead graphic" title="BLM Alaska Fire Service Masthead graphic"/>
            <p:cNvGrpSpPr/>
            <p:nvPr/>
          </p:nvGrpSpPr>
          <p:grpSpPr>
            <a:xfrm>
              <a:off x="0" y="0"/>
              <a:ext cx="9144003" cy="572198"/>
              <a:chOff x="0" y="0"/>
              <a:chExt cx="9144003" cy="572198"/>
            </a:xfrm>
          </p:grpSpPr>
          <p:pic>
            <p:nvPicPr>
              <p:cNvPr id="783" name="Google Shape;783;p4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784" name="Google Shape;784;p4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785" name="Google Shape;785;p4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86" name="Google Shape;786;p4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078E409E-BDCF-48DD-ABE1-27D3251F91DC}"/>
              </a:ext>
            </a:extLst>
          </p:cNvPr>
          <p:cNvSpPr>
            <a:spLocks noGrp="1"/>
          </p:cNvSpPr>
          <p:nvPr>
            <p:ph type="title"/>
          </p:nvPr>
        </p:nvSpPr>
        <p:spPr>
          <a:xfrm>
            <a:off x="412050" y="1961425"/>
            <a:ext cx="3400929" cy="1577841"/>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Does your graph look like this?</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Your bar graph is complete!</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a:effectLst/>
            </a:endParaRPr>
          </a:p>
        </p:txBody>
      </p:sp>
      <p:grpSp>
        <p:nvGrpSpPr>
          <p:cNvPr id="43" name="Group 42" descr="Graphic of a sheet of lined paper with a graph numbered in increments of 10 to 70 on the y axis and numbered by years 2016 to 2019 on the x axis.">
            <a:extLst>
              <a:ext uri="{FF2B5EF4-FFF2-40B4-BE49-F238E27FC236}">
                <a16:creationId xmlns:a16="http://schemas.microsoft.com/office/drawing/2014/main" id="{A72E695F-6FAB-4C43-8C4E-C6C68218F0AC}"/>
              </a:ext>
            </a:extLst>
          </p:cNvPr>
          <p:cNvGrpSpPr/>
          <p:nvPr/>
        </p:nvGrpSpPr>
        <p:grpSpPr>
          <a:xfrm>
            <a:off x="4454750" y="620700"/>
            <a:ext cx="3359355" cy="4351500"/>
            <a:chOff x="4454750" y="620700"/>
            <a:chExt cx="3359355" cy="4351500"/>
          </a:xfrm>
        </p:grpSpPr>
        <p:pic>
          <p:nvPicPr>
            <p:cNvPr id="44"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C6DDF226-3BBC-4DFE-BEC0-18C7CD1DFCE0}"/>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5" name="Google Shape;496;p39">
              <a:extLst>
                <a:ext uri="{FF2B5EF4-FFF2-40B4-BE49-F238E27FC236}">
                  <a16:creationId xmlns:a16="http://schemas.microsoft.com/office/drawing/2014/main" id="{8F80AECF-9C70-4087-B7E4-D45DFEC6CCF9}"/>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497;p39">
              <a:extLst>
                <a:ext uri="{FF2B5EF4-FFF2-40B4-BE49-F238E27FC236}">
                  <a16:creationId xmlns:a16="http://schemas.microsoft.com/office/drawing/2014/main" id="{00F34ED2-2C67-4480-9B51-A066C40420DE}"/>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498;p39">
              <a:extLst>
                <a:ext uri="{FF2B5EF4-FFF2-40B4-BE49-F238E27FC236}">
                  <a16:creationId xmlns:a16="http://schemas.microsoft.com/office/drawing/2014/main" id="{9D4599A5-49D4-4234-8238-CF19A866D3C9}"/>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499;p39">
              <a:extLst>
                <a:ext uri="{FF2B5EF4-FFF2-40B4-BE49-F238E27FC236}">
                  <a16:creationId xmlns:a16="http://schemas.microsoft.com/office/drawing/2014/main" id="{825845AD-C527-461F-BF9E-78C1CFA3FFBD}"/>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0;p39">
              <a:extLst>
                <a:ext uri="{FF2B5EF4-FFF2-40B4-BE49-F238E27FC236}">
                  <a16:creationId xmlns:a16="http://schemas.microsoft.com/office/drawing/2014/main" id="{E12CB0E0-96B8-459B-9C6D-55260FAA6D07}"/>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1;p39">
              <a:extLst>
                <a:ext uri="{FF2B5EF4-FFF2-40B4-BE49-F238E27FC236}">
                  <a16:creationId xmlns:a16="http://schemas.microsoft.com/office/drawing/2014/main" id="{CD059840-4313-4C84-9DEF-B41364C2FC72}"/>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2;p39">
              <a:extLst>
                <a:ext uri="{FF2B5EF4-FFF2-40B4-BE49-F238E27FC236}">
                  <a16:creationId xmlns:a16="http://schemas.microsoft.com/office/drawing/2014/main" id="{2320DDE1-B013-47CF-A5A0-C4F682E3AB56}"/>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3;p39">
              <a:extLst>
                <a:ext uri="{FF2B5EF4-FFF2-40B4-BE49-F238E27FC236}">
                  <a16:creationId xmlns:a16="http://schemas.microsoft.com/office/drawing/2014/main" id="{2A9F4A8C-5C3A-446B-95BE-448D1FFC6F5C}"/>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4;p39">
              <a:extLst>
                <a:ext uri="{FF2B5EF4-FFF2-40B4-BE49-F238E27FC236}">
                  <a16:creationId xmlns:a16="http://schemas.microsoft.com/office/drawing/2014/main" id="{2C7B0520-6BA3-45CD-86A4-B2E2370B9009}"/>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5;p39">
              <a:extLst>
                <a:ext uri="{FF2B5EF4-FFF2-40B4-BE49-F238E27FC236}">
                  <a16:creationId xmlns:a16="http://schemas.microsoft.com/office/drawing/2014/main" id="{5333B097-54EE-4CAA-9F5B-5D67FFB513B4}"/>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5" name="Google Shape;506;p39">
              <a:extLst>
                <a:ext uri="{FF2B5EF4-FFF2-40B4-BE49-F238E27FC236}">
                  <a16:creationId xmlns:a16="http://schemas.microsoft.com/office/drawing/2014/main" id="{09134157-3FF9-410E-A1A5-8CE14B954FE2}"/>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6" name="Google Shape;507;p39">
              <a:extLst>
                <a:ext uri="{FF2B5EF4-FFF2-40B4-BE49-F238E27FC236}">
                  <a16:creationId xmlns:a16="http://schemas.microsoft.com/office/drawing/2014/main" id="{3BBFB6E7-61A2-4E5C-BB9A-5953FDED31DF}"/>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7" name="Google Shape;508;p39">
              <a:extLst>
                <a:ext uri="{FF2B5EF4-FFF2-40B4-BE49-F238E27FC236}">
                  <a16:creationId xmlns:a16="http://schemas.microsoft.com/office/drawing/2014/main" id="{E05B44B3-E835-47D6-8B11-908861D385D6}"/>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8" name="Google Shape;509;p39">
              <a:extLst>
                <a:ext uri="{FF2B5EF4-FFF2-40B4-BE49-F238E27FC236}">
                  <a16:creationId xmlns:a16="http://schemas.microsoft.com/office/drawing/2014/main" id="{44585F34-957B-4789-8D5F-EA9EB612214C}"/>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9" name="Google Shape;510;p39">
              <a:extLst>
                <a:ext uri="{FF2B5EF4-FFF2-40B4-BE49-F238E27FC236}">
                  <a16:creationId xmlns:a16="http://schemas.microsoft.com/office/drawing/2014/main" id="{017400F7-5DA4-48C9-8161-ADE2F368A1F2}"/>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60" name="Google Shape;511;p39">
              <a:extLst>
                <a:ext uri="{FF2B5EF4-FFF2-40B4-BE49-F238E27FC236}">
                  <a16:creationId xmlns:a16="http://schemas.microsoft.com/office/drawing/2014/main" id="{28F33267-643B-4784-B396-49265D92C7F9}"/>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61" name="Google Shape;512;p39">
              <a:extLst>
                <a:ext uri="{FF2B5EF4-FFF2-40B4-BE49-F238E27FC236}">
                  <a16:creationId xmlns:a16="http://schemas.microsoft.com/office/drawing/2014/main" id="{13C04FED-1DF2-4D35-99C2-249750F56BDC}"/>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2" name="Google Shape;513;p39">
              <a:extLst>
                <a:ext uri="{FF2B5EF4-FFF2-40B4-BE49-F238E27FC236}">
                  <a16:creationId xmlns:a16="http://schemas.microsoft.com/office/drawing/2014/main" id="{6AFE2748-736C-4005-B87A-C30BC97298B0}"/>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3" name="Google Shape;514;p39">
              <a:extLst>
                <a:ext uri="{FF2B5EF4-FFF2-40B4-BE49-F238E27FC236}">
                  <a16:creationId xmlns:a16="http://schemas.microsoft.com/office/drawing/2014/main" id="{6E9BE12E-B108-4202-9BD1-D19876AA02BE}"/>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4" name="Google Shape;515;p39">
              <a:extLst>
                <a:ext uri="{FF2B5EF4-FFF2-40B4-BE49-F238E27FC236}">
                  <a16:creationId xmlns:a16="http://schemas.microsoft.com/office/drawing/2014/main" id="{8BC2AF20-E527-401E-A606-D1315F340E10}"/>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5" name="Google Shape;516;p39">
              <a:extLst>
                <a:ext uri="{FF2B5EF4-FFF2-40B4-BE49-F238E27FC236}">
                  <a16:creationId xmlns:a16="http://schemas.microsoft.com/office/drawing/2014/main" id="{E4A493E3-5170-4B47-9C83-46C64BCE40E8}"/>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6" name="Google Shape;517;p39">
              <a:extLst>
                <a:ext uri="{FF2B5EF4-FFF2-40B4-BE49-F238E27FC236}">
                  <a16:creationId xmlns:a16="http://schemas.microsoft.com/office/drawing/2014/main" id="{A6F4C089-A877-4499-B795-FF4BCB55C9B4}"/>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8" name="Google Shape;521;p39">
              <a:extLst>
                <a:ext uri="{FF2B5EF4-FFF2-40B4-BE49-F238E27FC236}">
                  <a16:creationId xmlns:a16="http://schemas.microsoft.com/office/drawing/2014/main" id="{275B47BA-71C3-4217-9A5B-0594A080F4A2}"/>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9" name="Google Shape;522;p39">
              <a:extLst>
                <a:ext uri="{FF2B5EF4-FFF2-40B4-BE49-F238E27FC236}">
                  <a16:creationId xmlns:a16="http://schemas.microsoft.com/office/drawing/2014/main" id="{522F6A98-0A65-4048-91A1-9694FF497AA8}"/>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817" name="Google Shape;817;p46"/>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818" name="Google Shape;818;p46"/>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812" name="Google Shape;812;p46"/>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801" name="Google Shape;801;p46"/>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802" name="Google Shape;802;p46"/>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803" name="Google Shape;803;p46"/>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804" name="Google Shape;804;p46"/>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805" name="Google Shape;805;p46"/>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806" name="Google Shape;806;p46"/>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807" name="Google Shape;807;p46"/>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813" name="Google Shape;813;p46"/>
          <p:cNvSpPr txBox="1"/>
          <p:nvPr/>
        </p:nvSpPr>
        <p:spPr>
          <a:xfrm>
            <a:off x="5876663" y="4653385"/>
            <a:ext cx="554887" cy="281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Roboto"/>
                <a:ea typeface="Roboto"/>
                <a:cs typeface="Roboto"/>
                <a:sym typeface="Roboto"/>
              </a:rPr>
              <a:t>Year</a:t>
            </a:r>
            <a:endParaRPr b="1" dirty="0">
              <a:latin typeface="Roboto"/>
              <a:ea typeface="Roboto"/>
              <a:cs typeface="Roboto"/>
              <a:sym typeface="Roboto"/>
            </a:endParaRPr>
          </a:p>
        </p:txBody>
      </p:sp>
      <p:sp>
        <p:nvSpPr>
          <p:cNvPr id="811" name="Google Shape;811;p46"/>
          <p:cNvSpPr txBox="1"/>
          <p:nvPr/>
        </p:nvSpPr>
        <p:spPr>
          <a:xfrm>
            <a:off x="7073321" y="4544313"/>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814" name="Google Shape;814;p46" descr="Blue bar for 2016 at a temperature of 55 degrees Fahrenheit. "/>
          <p:cNvSpPr/>
          <p:nvPr/>
        </p:nvSpPr>
        <p:spPr>
          <a:xfrm>
            <a:off x="5765375" y="2199309"/>
            <a:ext cx="306900" cy="2277799"/>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6" descr="Blue bar for 2017 at a temperature of 52 degrees Fahrenheit."/>
          <p:cNvSpPr/>
          <p:nvPr/>
        </p:nvSpPr>
        <p:spPr>
          <a:xfrm>
            <a:off x="6242825" y="2318600"/>
            <a:ext cx="306900" cy="2151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6" descr="Blue bar for 2018 at a temperature of 55 degrees Fahrenheit."/>
          <p:cNvSpPr/>
          <p:nvPr/>
        </p:nvSpPr>
        <p:spPr>
          <a:xfrm>
            <a:off x="67202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6" descr="Blue bar for 2019 at a temperature of 60 degrees Fahrenheit."/>
          <p:cNvSpPr/>
          <p:nvPr/>
        </p:nvSpPr>
        <p:spPr>
          <a:xfrm>
            <a:off x="7191496" y="1983799"/>
            <a:ext cx="313129" cy="2493785"/>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826" name="Google Shape;826;p4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827" name="Google Shape;827;p47" descr="BLM Alaska Fire Service Masthead graphic" title="BLM Alaska Fire Service Masthead graphic"/>
            <p:cNvGrpSpPr/>
            <p:nvPr/>
          </p:nvGrpSpPr>
          <p:grpSpPr>
            <a:xfrm>
              <a:off x="0" y="0"/>
              <a:ext cx="9144003" cy="572198"/>
              <a:chOff x="0" y="0"/>
              <a:chExt cx="9144003" cy="572198"/>
            </a:xfrm>
          </p:grpSpPr>
          <p:pic>
            <p:nvPicPr>
              <p:cNvPr id="828" name="Google Shape;828;p4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829" name="Google Shape;829;p4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830" name="Google Shape;830;p4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831" name="Google Shape;831;p4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825" name="Google Shape;825;p47"/>
          <p:cNvSpPr txBox="1">
            <a:spLocks noGrp="1"/>
          </p:cNvSpPr>
          <p:nvPr>
            <p:ph type="body" idx="1"/>
          </p:nvPr>
        </p:nvSpPr>
        <p:spPr>
          <a:xfrm>
            <a:off x="428225" y="1101650"/>
            <a:ext cx="3779400" cy="304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Use the bar graph you created to answer the following questions.</a:t>
            </a:r>
            <a:endParaRPr lang="en">
              <a:solidFill>
                <a:schemeClr val="lt1"/>
              </a:solidFill>
              <a:latin typeface="Roboto"/>
              <a:ea typeface="Roboto"/>
              <a:cs typeface="Roboto"/>
              <a:sym typeface="Roboto"/>
            </a:endParaRPr>
          </a:p>
          <a:p>
            <a:pPr marL="0" lvl="0" indent="0" algn="l" rtl="0">
              <a:spcBef>
                <a:spcPts val="0"/>
              </a:spcBef>
              <a:spcAft>
                <a:spcPts val="0"/>
              </a:spcAft>
              <a:buNone/>
            </a:pPr>
            <a:endParaRPr lang="en">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What year did Maddy record the </a:t>
            </a:r>
            <a:r>
              <a:rPr lang="en">
                <a:solidFill>
                  <a:schemeClr val="accent6"/>
                </a:solidFill>
                <a:latin typeface="Roboto"/>
                <a:ea typeface="Roboto"/>
                <a:cs typeface="Roboto"/>
                <a:sym typeface="Roboto"/>
              </a:rPr>
              <a:t>warmest</a:t>
            </a:r>
            <a:r>
              <a:rPr lang="en">
                <a:solidFill>
                  <a:schemeClr val="lt1"/>
                </a:solidFill>
                <a:latin typeface="Roboto"/>
                <a:ea typeface="Roboto"/>
                <a:cs typeface="Roboto"/>
                <a:sym typeface="Roboto"/>
              </a:rPr>
              <a:t> average temperature?</a:t>
            </a:r>
            <a:endParaRPr>
              <a:solidFill>
                <a:schemeClr val="lt1"/>
              </a:solidFill>
              <a:latin typeface="Roboto"/>
              <a:ea typeface="Roboto"/>
              <a:cs typeface="Roboto"/>
              <a:sym typeface="Roboto"/>
            </a:endParaRPr>
          </a:p>
          <a:p>
            <a:pPr marL="45720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What year did Maddy record the </a:t>
            </a:r>
            <a:r>
              <a:rPr lang="en">
                <a:solidFill>
                  <a:schemeClr val="accent6"/>
                </a:solidFill>
                <a:latin typeface="Roboto"/>
                <a:ea typeface="Roboto"/>
                <a:cs typeface="Roboto"/>
                <a:sym typeface="Roboto"/>
              </a:rPr>
              <a:t>coldest</a:t>
            </a:r>
            <a:r>
              <a:rPr lang="en">
                <a:solidFill>
                  <a:schemeClr val="lt1"/>
                </a:solidFill>
                <a:latin typeface="Roboto"/>
                <a:ea typeface="Roboto"/>
                <a:cs typeface="Roboto"/>
                <a:sym typeface="Roboto"/>
              </a:rPr>
              <a:t> average temperature?</a:t>
            </a:r>
            <a:endParaRPr>
              <a:solidFill>
                <a:schemeClr val="lt1"/>
              </a:solidFill>
              <a:latin typeface="Roboto"/>
              <a:ea typeface="Roboto"/>
              <a:cs typeface="Roboto"/>
              <a:sym typeface="Roboto"/>
            </a:endParaRPr>
          </a:p>
        </p:txBody>
      </p:sp>
      <p:grpSp>
        <p:nvGrpSpPr>
          <p:cNvPr id="43" name="Group 42" descr="Graphic of a sheet of lined paper with a graph numbered in increments of 10 to 70 on the y axis and numbered by years 2016 to 2019 on the x axis.">
            <a:extLst>
              <a:ext uri="{FF2B5EF4-FFF2-40B4-BE49-F238E27FC236}">
                <a16:creationId xmlns:a16="http://schemas.microsoft.com/office/drawing/2014/main" id="{5D380D34-88A5-47E0-8200-57743622EF4C}"/>
              </a:ext>
            </a:extLst>
          </p:cNvPr>
          <p:cNvGrpSpPr/>
          <p:nvPr/>
        </p:nvGrpSpPr>
        <p:grpSpPr>
          <a:xfrm>
            <a:off x="4454750" y="620700"/>
            <a:ext cx="3359355" cy="4351500"/>
            <a:chOff x="4454750" y="620700"/>
            <a:chExt cx="3359355" cy="4351500"/>
          </a:xfrm>
        </p:grpSpPr>
        <p:pic>
          <p:nvPicPr>
            <p:cNvPr id="44"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098A71FD-98FE-428D-BACD-E71E3157EC15}"/>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5" name="Google Shape;496;p39">
              <a:extLst>
                <a:ext uri="{FF2B5EF4-FFF2-40B4-BE49-F238E27FC236}">
                  <a16:creationId xmlns:a16="http://schemas.microsoft.com/office/drawing/2014/main" id="{5FC377B2-0860-4A20-9482-CACF4FC526BC}"/>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497;p39">
              <a:extLst>
                <a:ext uri="{FF2B5EF4-FFF2-40B4-BE49-F238E27FC236}">
                  <a16:creationId xmlns:a16="http://schemas.microsoft.com/office/drawing/2014/main" id="{589017A4-36E9-422C-89FB-92F459204FB2}"/>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498;p39">
              <a:extLst>
                <a:ext uri="{FF2B5EF4-FFF2-40B4-BE49-F238E27FC236}">
                  <a16:creationId xmlns:a16="http://schemas.microsoft.com/office/drawing/2014/main" id="{327B86B7-A4E9-4FB8-9C05-2F6D14544389}"/>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499;p39">
              <a:extLst>
                <a:ext uri="{FF2B5EF4-FFF2-40B4-BE49-F238E27FC236}">
                  <a16:creationId xmlns:a16="http://schemas.microsoft.com/office/drawing/2014/main" id="{F2206292-AC5A-4931-8FD4-DA9E050BE616}"/>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0;p39">
              <a:extLst>
                <a:ext uri="{FF2B5EF4-FFF2-40B4-BE49-F238E27FC236}">
                  <a16:creationId xmlns:a16="http://schemas.microsoft.com/office/drawing/2014/main" id="{974D7C27-1B3D-40CF-BE85-10819CE67D31}"/>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1;p39">
              <a:extLst>
                <a:ext uri="{FF2B5EF4-FFF2-40B4-BE49-F238E27FC236}">
                  <a16:creationId xmlns:a16="http://schemas.microsoft.com/office/drawing/2014/main" id="{6BDA7392-6155-4EDF-BE42-5D9891AA0DDB}"/>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2;p39">
              <a:extLst>
                <a:ext uri="{FF2B5EF4-FFF2-40B4-BE49-F238E27FC236}">
                  <a16:creationId xmlns:a16="http://schemas.microsoft.com/office/drawing/2014/main" id="{9BAFC4BB-C22E-4949-8273-54595E43BE58}"/>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3;p39">
              <a:extLst>
                <a:ext uri="{FF2B5EF4-FFF2-40B4-BE49-F238E27FC236}">
                  <a16:creationId xmlns:a16="http://schemas.microsoft.com/office/drawing/2014/main" id="{4977D54A-93C3-4F44-B6FB-5DBB639D8C4C}"/>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4;p39">
              <a:extLst>
                <a:ext uri="{FF2B5EF4-FFF2-40B4-BE49-F238E27FC236}">
                  <a16:creationId xmlns:a16="http://schemas.microsoft.com/office/drawing/2014/main" id="{C068CCE8-FBCC-4C28-8DC2-26A99FC34FFE}"/>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5;p39">
              <a:extLst>
                <a:ext uri="{FF2B5EF4-FFF2-40B4-BE49-F238E27FC236}">
                  <a16:creationId xmlns:a16="http://schemas.microsoft.com/office/drawing/2014/main" id="{E400B934-DA67-4B70-9D59-DC3FAF4857FD}"/>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5" name="Google Shape;506;p39">
              <a:extLst>
                <a:ext uri="{FF2B5EF4-FFF2-40B4-BE49-F238E27FC236}">
                  <a16:creationId xmlns:a16="http://schemas.microsoft.com/office/drawing/2014/main" id="{8932FED2-14A5-447B-BB52-1D0C7A95F877}"/>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6" name="Google Shape;507;p39">
              <a:extLst>
                <a:ext uri="{FF2B5EF4-FFF2-40B4-BE49-F238E27FC236}">
                  <a16:creationId xmlns:a16="http://schemas.microsoft.com/office/drawing/2014/main" id="{FC0AE0B4-3834-4333-BBE2-0641465ED15F}"/>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7" name="Google Shape;508;p39">
              <a:extLst>
                <a:ext uri="{FF2B5EF4-FFF2-40B4-BE49-F238E27FC236}">
                  <a16:creationId xmlns:a16="http://schemas.microsoft.com/office/drawing/2014/main" id="{C9CA036A-5B36-4B9F-8299-B442DF45A312}"/>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8" name="Google Shape;509;p39">
              <a:extLst>
                <a:ext uri="{FF2B5EF4-FFF2-40B4-BE49-F238E27FC236}">
                  <a16:creationId xmlns:a16="http://schemas.microsoft.com/office/drawing/2014/main" id="{2970AF9A-9FB2-47E9-9639-E976DF65FC53}"/>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9" name="Google Shape;510;p39">
              <a:extLst>
                <a:ext uri="{FF2B5EF4-FFF2-40B4-BE49-F238E27FC236}">
                  <a16:creationId xmlns:a16="http://schemas.microsoft.com/office/drawing/2014/main" id="{D55E4FE0-376E-4A8C-B1E3-E7D0A81001D5}"/>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60" name="Google Shape;511;p39">
              <a:extLst>
                <a:ext uri="{FF2B5EF4-FFF2-40B4-BE49-F238E27FC236}">
                  <a16:creationId xmlns:a16="http://schemas.microsoft.com/office/drawing/2014/main" id="{6C6CE011-311A-4F37-A731-08F4DE78FD8C}"/>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61" name="Google Shape;512;p39">
              <a:extLst>
                <a:ext uri="{FF2B5EF4-FFF2-40B4-BE49-F238E27FC236}">
                  <a16:creationId xmlns:a16="http://schemas.microsoft.com/office/drawing/2014/main" id="{0377332F-544E-4FE4-BE65-7BAF0152637B}"/>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2" name="Google Shape;513;p39">
              <a:extLst>
                <a:ext uri="{FF2B5EF4-FFF2-40B4-BE49-F238E27FC236}">
                  <a16:creationId xmlns:a16="http://schemas.microsoft.com/office/drawing/2014/main" id="{21EF91D1-7580-4601-9D17-E5E931BD406A}"/>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3" name="Google Shape;514;p39">
              <a:extLst>
                <a:ext uri="{FF2B5EF4-FFF2-40B4-BE49-F238E27FC236}">
                  <a16:creationId xmlns:a16="http://schemas.microsoft.com/office/drawing/2014/main" id="{033C6038-2847-443B-AA09-3E98F18944D5}"/>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4" name="Google Shape;515;p39">
              <a:extLst>
                <a:ext uri="{FF2B5EF4-FFF2-40B4-BE49-F238E27FC236}">
                  <a16:creationId xmlns:a16="http://schemas.microsoft.com/office/drawing/2014/main" id="{8BFAB491-EFBF-4534-A919-71372A0D46FC}"/>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5" name="Google Shape;516;p39">
              <a:extLst>
                <a:ext uri="{FF2B5EF4-FFF2-40B4-BE49-F238E27FC236}">
                  <a16:creationId xmlns:a16="http://schemas.microsoft.com/office/drawing/2014/main" id="{D390EE58-273E-4BF3-B4C6-49136B5C7C4E}"/>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6" name="Google Shape;517;p39">
              <a:extLst>
                <a:ext uri="{FF2B5EF4-FFF2-40B4-BE49-F238E27FC236}">
                  <a16:creationId xmlns:a16="http://schemas.microsoft.com/office/drawing/2014/main" id="{9FEE1C1A-9038-4968-ACA3-868CDF25B28E}"/>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7" name="Google Shape;518;p39">
              <a:extLst>
                <a:ext uri="{FF2B5EF4-FFF2-40B4-BE49-F238E27FC236}">
                  <a16:creationId xmlns:a16="http://schemas.microsoft.com/office/drawing/2014/main" id="{70071BF7-3011-4160-9AC5-9E5A2640D4D4}"/>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8" name="Google Shape;521;p39">
              <a:extLst>
                <a:ext uri="{FF2B5EF4-FFF2-40B4-BE49-F238E27FC236}">
                  <a16:creationId xmlns:a16="http://schemas.microsoft.com/office/drawing/2014/main" id="{BDFDB042-B5E7-4079-9269-F3AB42644B65}"/>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9" name="Google Shape;522;p39">
              <a:extLst>
                <a:ext uri="{FF2B5EF4-FFF2-40B4-BE49-F238E27FC236}">
                  <a16:creationId xmlns:a16="http://schemas.microsoft.com/office/drawing/2014/main" id="{735F6DC3-45ED-40D6-AB57-09429844A00E}"/>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863" name="Google Shape;863;p47"/>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834" name="Google Shape;834;p47"/>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858" name="Google Shape;858;p47"/>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847" name="Google Shape;847;p47"/>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848" name="Google Shape;848;p47"/>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849" name="Google Shape;849;p47"/>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850" name="Google Shape;850;p47"/>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851" name="Google Shape;851;p47"/>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852" name="Google Shape;852;p47"/>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853" name="Google Shape;853;p47"/>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859" name="Google Shape;859;p47"/>
          <p:cNvSpPr txBox="1"/>
          <p:nvPr/>
        </p:nvSpPr>
        <p:spPr>
          <a:xfrm>
            <a:off x="5876663" y="4646128"/>
            <a:ext cx="548337" cy="281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Roboto"/>
                <a:ea typeface="Roboto"/>
                <a:cs typeface="Roboto"/>
                <a:sym typeface="Roboto"/>
              </a:rPr>
              <a:t>Year</a:t>
            </a:r>
            <a:endParaRPr b="1" dirty="0">
              <a:latin typeface="Roboto"/>
              <a:ea typeface="Roboto"/>
              <a:cs typeface="Roboto"/>
              <a:sym typeface="Roboto"/>
            </a:endParaRPr>
          </a:p>
        </p:txBody>
      </p:sp>
      <p:sp>
        <p:nvSpPr>
          <p:cNvPr id="860" name="Google Shape;860;p47" descr="Blue bar for 2016 at a temperature of 55 degrees Fahrenheit. "/>
          <p:cNvSpPr/>
          <p:nvPr/>
        </p:nvSpPr>
        <p:spPr>
          <a:xfrm>
            <a:off x="5765375" y="2199309"/>
            <a:ext cx="306900" cy="2277799"/>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7" descr="Blue bar for 2017 at a temperature of 52 degrees Fahrenheit."/>
          <p:cNvSpPr/>
          <p:nvPr/>
        </p:nvSpPr>
        <p:spPr>
          <a:xfrm>
            <a:off x="6242825" y="2318600"/>
            <a:ext cx="306900" cy="2155624"/>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7" descr="Blue bar for 2018 at a temperature of 55 degrees Fahrenheit."/>
          <p:cNvSpPr/>
          <p:nvPr/>
        </p:nvSpPr>
        <p:spPr>
          <a:xfrm>
            <a:off x="67202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7" descr="Blue bar for 2019 at a temperature of 60 degrees Fahrenheit."/>
          <p:cNvSpPr/>
          <p:nvPr/>
        </p:nvSpPr>
        <p:spPr>
          <a:xfrm>
            <a:off x="7197724" y="1977173"/>
            <a:ext cx="306901" cy="2501525"/>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grpSp>
        <p:nvGrpSpPr>
          <p:cNvPr id="871" name="Google Shape;871;p4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872" name="Google Shape;872;p48" descr="BLM Alaska Fire Service Masthead graphic" title="BLM Alaska Fire Service Masthead graphic"/>
            <p:cNvGrpSpPr/>
            <p:nvPr/>
          </p:nvGrpSpPr>
          <p:grpSpPr>
            <a:xfrm>
              <a:off x="0" y="0"/>
              <a:ext cx="9144003" cy="572198"/>
              <a:chOff x="0" y="0"/>
              <a:chExt cx="9144003" cy="572198"/>
            </a:xfrm>
          </p:grpSpPr>
          <p:pic>
            <p:nvPicPr>
              <p:cNvPr id="873" name="Google Shape;873;p4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874" name="Google Shape;874;p4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875" name="Google Shape;875;p4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876" name="Google Shape;876;p4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870" name="Google Shape;870;p48"/>
          <p:cNvSpPr txBox="1">
            <a:spLocks noGrp="1"/>
          </p:cNvSpPr>
          <p:nvPr>
            <p:ph type="body" idx="1"/>
          </p:nvPr>
        </p:nvSpPr>
        <p:spPr>
          <a:xfrm>
            <a:off x="389850" y="1268625"/>
            <a:ext cx="3779400" cy="28041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US">
                <a:solidFill>
                  <a:schemeClr val="lt1"/>
                </a:solidFill>
                <a:latin typeface="Roboto"/>
                <a:ea typeface="Roboto"/>
                <a:cs typeface="Roboto"/>
                <a:sym typeface="Roboto"/>
              </a:rPr>
              <a:t>The warmest year was 2022. </a:t>
            </a:r>
            <a:endParaRPr lang="en">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The average temperature in July that year was 60</a:t>
            </a:r>
            <a:r>
              <a:rPr lang="en" b="1">
                <a:solidFill>
                  <a:srgbClr val="FFFFFF"/>
                </a:solidFill>
                <a:latin typeface="Roboto"/>
                <a:ea typeface="Roboto"/>
                <a:cs typeface="Roboto"/>
                <a:sym typeface="Roboto"/>
              </a:rPr>
              <a:t>°</a:t>
            </a:r>
            <a:r>
              <a:rPr lang="en">
                <a:solidFill>
                  <a:srgbClr val="FFFFFF"/>
                </a:solidFill>
                <a:latin typeface="Roboto"/>
                <a:ea typeface="Roboto"/>
                <a:cs typeface="Roboto"/>
                <a:sym typeface="Roboto"/>
              </a:rPr>
              <a:t>F. Follow the red line to help you read the graph. </a:t>
            </a:r>
            <a:r>
              <a:rPr lang="en">
                <a:solidFill>
                  <a:schemeClr val="lt1"/>
                </a:solidFill>
                <a:latin typeface="Roboto"/>
                <a:ea typeface="Roboto"/>
                <a:cs typeface="Roboto"/>
                <a:sym typeface="Roboto"/>
              </a:rPr>
              <a:t> </a:t>
            </a:r>
            <a:endParaRPr>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You can tell it was the warmest year because it is the tallest bar.</a:t>
            </a:r>
            <a:endParaRPr>
              <a:solidFill>
                <a:schemeClr val="lt1"/>
              </a:solidFill>
              <a:latin typeface="Roboto"/>
              <a:ea typeface="Roboto"/>
              <a:cs typeface="Roboto"/>
              <a:sym typeface="Roboto"/>
            </a:endParaRPr>
          </a:p>
        </p:txBody>
      </p:sp>
      <p:grpSp>
        <p:nvGrpSpPr>
          <p:cNvPr id="44" name="Group 43" descr="Graphic of a sheet of lined paper with a graph numbered in increments of 10 to 70 on the y axis and numbered by years 2016 to 2019 on the x axis.">
            <a:extLst>
              <a:ext uri="{FF2B5EF4-FFF2-40B4-BE49-F238E27FC236}">
                <a16:creationId xmlns:a16="http://schemas.microsoft.com/office/drawing/2014/main" id="{604939DD-02C4-4948-9F7A-44EB4FABE22C}"/>
              </a:ext>
            </a:extLst>
          </p:cNvPr>
          <p:cNvGrpSpPr/>
          <p:nvPr/>
        </p:nvGrpSpPr>
        <p:grpSpPr>
          <a:xfrm>
            <a:off x="4454750" y="620700"/>
            <a:ext cx="3359355" cy="4351500"/>
            <a:chOff x="4454750" y="620700"/>
            <a:chExt cx="3359355" cy="4351500"/>
          </a:xfrm>
        </p:grpSpPr>
        <p:pic>
          <p:nvPicPr>
            <p:cNvPr id="45"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53AE1D0C-B0B8-451F-86E8-96B9F6EC5F70}"/>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6" name="Google Shape;496;p39">
              <a:extLst>
                <a:ext uri="{FF2B5EF4-FFF2-40B4-BE49-F238E27FC236}">
                  <a16:creationId xmlns:a16="http://schemas.microsoft.com/office/drawing/2014/main" id="{34C2A625-60C0-427B-8E7F-120ED8594EA1}"/>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497;p39">
              <a:extLst>
                <a:ext uri="{FF2B5EF4-FFF2-40B4-BE49-F238E27FC236}">
                  <a16:creationId xmlns:a16="http://schemas.microsoft.com/office/drawing/2014/main" id="{0ED4295E-7FF1-4E77-8555-3DE1DB4FCB99}"/>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498;p39">
              <a:extLst>
                <a:ext uri="{FF2B5EF4-FFF2-40B4-BE49-F238E27FC236}">
                  <a16:creationId xmlns:a16="http://schemas.microsoft.com/office/drawing/2014/main" id="{255BFEA1-703C-4C74-97A5-14E87AA24A07}"/>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499;p39">
              <a:extLst>
                <a:ext uri="{FF2B5EF4-FFF2-40B4-BE49-F238E27FC236}">
                  <a16:creationId xmlns:a16="http://schemas.microsoft.com/office/drawing/2014/main" id="{E7640262-143E-4CF0-A1F6-6C279189882D}"/>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0;p39">
              <a:extLst>
                <a:ext uri="{FF2B5EF4-FFF2-40B4-BE49-F238E27FC236}">
                  <a16:creationId xmlns:a16="http://schemas.microsoft.com/office/drawing/2014/main" id="{734C560D-EB09-449D-8043-5E81D9F920C8}"/>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1;p39">
              <a:extLst>
                <a:ext uri="{FF2B5EF4-FFF2-40B4-BE49-F238E27FC236}">
                  <a16:creationId xmlns:a16="http://schemas.microsoft.com/office/drawing/2014/main" id="{54429887-625E-4E8A-9072-D4963BBE28F2}"/>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2;p39">
              <a:extLst>
                <a:ext uri="{FF2B5EF4-FFF2-40B4-BE49-F238E27FC236}">
                  <a16:creationId xmlns:a16="http://schemas.microsoft.com/office/drawing/2014/main" id="{6BA38851-024A-4C29-8A68-CF185254B307}"/>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3;p39">
              <a:extLst>
                <a:ext uri="{FF2B5EF4-FFF2-40B4-BE49-F238E27FC236}">
                  <a16:creationId xmlns:a16="http://schemas.microsoft.com/office/drawing/2014/main" id="{D9A99E14-1D48-48AD-B5CE-BDF6896E3B7E}"/>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4;p39">
              <a:extLst>
                <a:ext uri="{FF2B5EF4-FFF2-40B4-BE49-F238E27FC236}">
                  <a16:creationId xmlns:a16="http://schemas.microsoft.com/office/drawing/2014/main" id="{B474D015-73D4-4B8C-A1BE-D12FBC3DB12E}"/>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5" name="Google Shape;505;p39">
              <a:extLst>
                <a:ext uri="{FF2B5EF4-FFF2-40B4-BE49-F238E27FC236}">
                  <a16:creationId xmlns:a16="http://schemas.microsoft.com/office/drawing/2014/main" id="{880B7C76-21A1-445B-956D-FF3CC948F56E}"/>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6" name="Google Shape;506;p39">
              <a:extLst>
                <a:ext uri="{FF2B5EF4-FFF2-40B4-BE49-F238E27FC236}">
                  <a16:creationId xmlns:a16="http://schemas.microsoft.com/office/drawing/2014/main" id="{2F5725A6-9E6F-423C-9EA9-3F72F143B3E8}"/>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7" name="Google Shape;507;p39">
              <a:extLst>
                <a:ext uri="{FF2B5EF4-FFF2-40B4-BE49-F238E27FC236}">
                  <a16:creationId xmlns:a16="http://schemas.microsoft.com/office/drawing/2014/main" id="{A4045976-8F47-41EE-956F-86A735C1CE63}"/>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8" name="Google Shape;508;p39">
              <a:extLst>
                <a:ext uri="{FF2B5EF4-FFF2-40B4-BE49-F238E27FC236}">
                  <a16:creationId xmlns:a16="http://schemas.microsoft.com/office/drawing/2014/main" id="{A9A2FD7D-5CF5-4757-9CE3-26814F4E853D}"/>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9" name="Google Shape;509;p39">
              <a:extLst>
                <a:ext uri="{FF2B5EF4-FFF2-40B4-BE49-F238E27FC236}">
                  <a16:creationId xmlns:a16="http://schemas.microsoft.com/office/drawing/2014/main" id="{7E4F5E79-A540-48E5-8559-2F03A33756D0}"/>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60" name="Google Shape;510;p39">
              <a:extLst>
                <a:ext uri="{FF2B5EF4-FFF2-40B4-BE49-F238E27FC236}">
                  <a16:creationId xmlns:a16="http://schemas.microsoft.com/office/drawing/2014/main" id="{1642A6D9-8C12-41EF-A3CC-24BBC445B0E8}"/>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61" name="Google Shape;511;p39">
              <a:extLst>
                <a:ext uri="{FF2B5EF4-FFF2-40B4-BE49-F238E27FC236}">
                  <a16:creationId xmlns:a16="http://schemas.microsoft.com/office/drawing/2014/main" id="{1EFB0DDC-3013-4EE8-A5C9-A771451967AB}"/>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62" name="Google Shape;512;p39">
              <a:extLst>
                <a:ext uri="{FF2B5EF4-FFF2-40B4-BE49-F238E27FC236}">
                  <a16:creationId xmlns:a16="http://schemas.microsoft.com/office/drawing/2014/main" id="{A0AF0196-91D3-4433-B9E2-323932EE372E}"/>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3" name="Google Shape;513;p39">
              <a:extLst>
                <a:ext uri="{FF2B5EF4-FFF2-40B4-BE49-F238E27FC236}">
                  <a16:creationId xmlns:a16="http://schemas.microsoft.com/office/drawing/2014/main" id="{7D685AA8-0F1F-454D-A5F1-FEA6F1AAB568}"/>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4" name="Google Shape;514;p39">
              <a:extLst>
                <a:ext uri="{FF2B5EF4-FFF2-40B4-BE49-F238E27FC236}">
                  <a16:creationId xmlns:a16="http://schemas.microsoft.com/office/drawing/2014/main" id="{D56BC817-BFA0-46E6-9E16-783937CB4A0C}"/>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5" name="Google Shape;515;p39">
              <a:extLst>
                <a:ext uri="{FF2B5EF4-FFF2-40B4-BE49-F238E27FC236}">
                  <a16:creationId xmlns:a16="http://schemas.microsoft.com/office/drawing/2014/main" id="{CCE3701F-9CBA-45BF-8BD4-9A2735E4E1A4}"/>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6" name="Google Shape;516;p39">
              <a:extLst>
                <a:ext uri="{FF2B5EF4-FFF2-40B4-BE49-F238E27FC236}">
                  <a16:creationId xmlns:a16="http://schemas.microsoft.com/office/drawing/2014/main" id="{139E1985-8CD9-4C30-9542-ED1C0D7C059E}"/>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7" name="Google Shape;517;p39">
              <a:extLst>
                <a:ext uri="{FF2B5EF4-FFF2-40B4-BE49-F238E27FC236}">
                  <a16:creationId xmlns:a16="http://schemas.microsoft.com/office/drawing/2014/main" id="{53F274E9-DE5E-45A1-BD3A-495B14ECD5AB}"/>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8" name="Google Shape;518;p39">
              <a:extLst>
                <a:ext uri="{FF2B5EF4-FFF2-40B4-BE49-F238E27FC236}">
                  <a16:creationId xmlns:a16="http://schemas.microsoft.com/office/drawing/2014/main" id="{B2AB9B1A-324D-4DA8-A4C3-021CD623B229}"/>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9" name="Google Shape;521;p39">
              <a:extLst>
                <a:ext uri="{FF2B5EF4-FFF2-40B4-BE49-F238E27FC236}">
                  <a16:creationId xmlns:a16="http://schemas.microsoft.com/office/drawing/2014/main" id="{274F36C5-B84B-4300-A8C5-4F023B4B03F9}"/>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70" name="Google Shape;522;p39">
              <a:extLst>
                <a:ext uri="{FF2B5EF4-FFF2-40B4-BE49-F238E27FC236}">
                  <a16:creationId xmlns:a16="http://schemas.microsoft.com/office/drawing/2014/main" id="{D952187D-F1E2-4B2E-8F77-C238EF65B046}"/>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908" name="Google Shape;908;p48"/>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909" name="Google Shape;909;p48"/>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902" name="Google Shape;902;p48"/>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891" name="Google Shape;891;p48"/>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892" name="Google Shape;892;p48"/>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893" name="Google Shape;893;p48"/>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895" name="Google Shape;895;p48"/>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896" name="Google Shape;896;p48"/>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897" name="Google Shape;897;p48"/>
          <p:cNvSpPr txBox="1"/>
          <p:nvPr/>
        </p:nvSpPr>
        <p:spPr>
          <a:xfrm>
            <a:off x="4893000" y="1346688"/>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903" name="Google Shape;903;p48"/>
          <p:cNvSpPr txBox="1"/>
          <p:nvPr/>
        </p:nvSpPr>
        <p:spPr>
          <a:xfrm>
            <a:off x="5876663" y="4653385"/>
            <a:ext cx="582737" cy="281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Roboto"/>
                <a:ea typeface="Roboto"/>
                <a:cs typeface="Roboto"/>
                <a:sym typeface="Roboto"/>
              </a:rPr>
              <a:t>Year</a:t>
            </a:r>
            <a:endParaRPr b="1" dirty="0">
              <a:latin typeface="Roboto"/>
              <a:ea typeface="Roboto"/>
              <a:cs typeface="Roboto"/>
              <a:sym typeface="Roboto"/>
            </a:endParaRPr>
          </a:p>
        </p:txBody>
      </p:sp>
      <p:sp>
        <p:nvSpPr>
          <p:cNvPr id="904" name="Google Shape;904;p48" descr="Blue bar for 2016 at a temperature of 55 degrees Fahrenheit. "/>
          <p:cNvSpPr/>
          <p:nvPr/>
        </p:nvSpPr>
        <p:spPr>
          <a:xfrm>
            <a:off x="5765375" y="2199309"/>
            <a:ext cx="306900" cy="2277798"/>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8" descr="Blue bar for 2017 at a temperature of 52 degrees Fahrenheit."/>
          <p:cNvSpPr/>
          <p:nvPr/>
        </p:nvSpPr>
        <p:spPr>
          <a:xfrm>
            <a:off x="6242825" y="2326284"/>
            <a:ext cx="306900" cy="2147725"/>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8" descr="Blue bar for 2018 at a temperature of 55 degrees Fahrenheit."/>
          <p:cNvSpPr/>
          <p:nvPr/>
        </p:nvSpPr>
        <p:spPr>
          <a:xfrm>
            <a:off x="67202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8" descr="Blue bar for 2019 at a temperature of 60 degrees Fahrenheit."/>
          <p:cNvSpPr/>
          <p:nvPr/>
        </p:nvSpPr>
        <p:spPr>
          <a:xfrm>
            <a:off x="7197725" y="1980774"/>
            <a:ext cx="306900" cy="2497925"/>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7" name="Google Shape;907;p48" descr="Red line over the tallest blue bar in line with the 60 degrees tick mark."/>
          <p:cNvCxnSpPr/>
          <p:nvPr/>
        </p:nvCxnSpPr>
        <p:spPr>
          <a:xfrm rot="10800000">
            <a:off x="5417525" y="1990800"/>
            <a:ext cx="2086800" cy="0"/>
          </a:xfrm>
          <a:prstGeom prst="straightConnector1">
            <a:avLst/>
          </a:prstGeom>
          <a:noFill/>
          <a:ln w="38100" cap="flat" cmpd="sng">
            <a:solidFill>
              <a:srgbClr val="FF0000"/>
            </a:solidFill>
            <a:prstDash val="solid"/>
            <a:round/>
            <a:headEnd type="none" w="med" len="med"/>
            <a:tailEnd type="non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grpSp>
        <p:nvGrpSpPr>
          <p:cNvPr id="917" name="Google Shape;917;p4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918" name="Google Shape;918;p49" descr="BLM Alaska Fire Service Masthead graphic" title="BLM Alaska Fire Service Masthead graphic"/>
            <p:cNvGrpSpPr/>
            <p:nvPr/>
          </p:nvGrpSpPr>
          <p:grpSpPr>
            <a:xfrm>
              <a:off x="0" y="0"/>
              <a:ext cx="9144003" cy="572198"/>
              <a:chOff x="0" y="0"/>
              <a:chExt cx="9144003" cy="572198"/>
            </a:xfrm>
          </p:grpSpPr>
          <p:pic>
            <p:nvPicPr>
              <p:cNvPr id="919" name="Google Shape;919;p49"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920" name="Google Shape;920;p4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921" name="Google Shape;921;p4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922" name="Google Shape;922;p49"/>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B4CADA3-908C-4F48-A940-07681B48FD77}"/>
              </a:ext>
            </a:extLst>
          </p:cNvPr>
          <p:cNvSpPr>
            <a:spLocks noGrp="1"/>
          </p:cNvSpPr>
          <p:nvPr>
            <p:ph type="title"/>
          </p:nvPr>
        </p:nvSpPr>
        <p:spPr>
          <a:xfrm>
            <a:off x="331824" y="1446050"/>
            <a:ext cx="3779401" cy="2329775"/>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The coldest year was </a:t>
            </a:r>
            <a:r>
              <a:rPr lang="en-US" sz="1800" b="0" i="0">
                <a:solidFill>
                  <a:srgbClr val="EEFF41"/>
                </a:solidFill>
                <a:effectLst/>
                <a:latin typeface="Roboto" panose="02000000000000000000" pitchFamily="2" charset="0"/>
                <a:ea typeface="Roboto" panose="02000000000000000000" pitchFamily="2" charset="0"/>
                <a:cs typeface="Roboto" panose="02000000000000000000" pitchFamily="2" charset="0"/>
              </a:rPr>
              <a:t>2020</a:t>
            </a: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 You can tell because it is the shortest bar. </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The average temperature in July 2020 was 52°F. </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a:effectLst/>
            </a:endParaRPr>
          </a:p>
        </p:txBody>
      </p:sp>
      <p:grpSp>
        <p:nvGrpSpPr>
          <p:cNvPr id="44" name="Group 43" descr="Graphic of a sheet of lined paper with a graph numbered in increments of 10 to 70 on the y axis and numbered by years 2016 to 2019 on the x axis.">
            <a:extLst>
              <a:ext uri="{FF2B5EF4-FFF2-40B4-BE49-F238E27FC236}">
                <a16:creationId xmlns:a16="http://schemas.microsoft.com/office/drawing/2014/main" id="{252D145E-88D6-4B28-B5B6-A3F2077FA10F}"/>
              </a:ext>
            </a:extLst>
          </p:cNvPr>
          <p:cNvGrpSpPr/>
          <p:nvPr/>
        </p:nvGrpSpPr>
        <p:grpSpPr>
          <a:xfrm>
            <a:off x="4454750" y="620700"/>
            <a:ext cx="3359355" cy="4351500"/>
            <a:chOff x="4454750" y="620700"/>
            <a:chExt cx="3359355" cy="4351500"/>
          </a:xfrm>
        </p:grpSpPr>
        <p:pic>
          <p:nvPicPr>
            <p:cNvPr id="45"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1BD062FF-261C-46E5-8891-A825D73866E8}"/>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6" name="Google Shape;496;p39">
              <a:extLst>
                <a:ext uri="{FF2B5EF4-FFF2-40B4-BE49-F238E27FC236}">
                  <a16:creationId xmlns:a16="http://schemas.microsoft.com/office/drawing/2014/main" id="{6C25CA8C-1DED-46A6-93DF-FA69AAA0385B}"/>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497;p39">
              <a:extLst>
                <a:ext uri="{FF2B5EF4-FFF2-40B4-BE49-F238E27FC236}">
                  <a16:creationId xmlns:a16="http://schemas.microsoft.com/office/drawing/2014/main" id="{63C76B4F-3CBF-41B1-B803-9A13F413F7E1}"/>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498;p39">
              <a:extLst>
                <a:ext uri="{FF2B5EF4-FFF2-40B4-BE49-F238E27FC236}">
                  <a16:creationId xmlns:a16="http://schemas.microsoft.com/office/drawing/2014/main" id="{5152C423-915D-495D-ACA1-74FCEE463244}"/>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499;p39">
              <a:extLst>
                <a:ext uri="{FF2B5EF4-FFF2-40B4-BE49-F238E27FC236}">
                  <a16:creationId xmlns:a16="http://schemas.microsoft.com/office/drawing/2014/main" id="{192590DE-5CCD-42C3-8C0B-D19DF3692BE5}"/>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0;p39">
              <a:extLst>
                <a:ext uri="{FF2B5EF4-FFF2-40B4-BE49-F238E27FC236}">
                  <a16:creationId xmlns:a16="http://schemas.microsoft.com/office/drawing/2014/main" id="{8B5B811A-0AD7-4FC7-B3E5-D881D1144D61}"/>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1;p39">
              <a:extLst>
                <a:ext uri="{FF2B5EF4-FFF2-40B4-BE49-F238E27FC236}">
                  <a16:creationId xmlns:a16="http://schemas.microsoft.com/office/drawing/2014/main" id="{D8C95781-9173-4A76-8B8D-AA6ECDB9CF58}"/>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2;p39">
              <a:extLst>
                <a:ext uri="{FF2B5EF4-FFF2-40B4-BE49-F238E27FC236}">
                  <a16:creationId xmlns:a16="http://schemas.microsoft.com/office/drawing/2014/main" id="{7CFDF123-49E7-43C8-8AB6-46319191D1CA}"/>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3;p39">
              <a:extLst>
                <a:ext uri="{FF2B5EF4-FFF2-40B4-BE49-F238E27FC236}">
                  <a16:creationId xmlns:a16="http://schemas.microsoft.com/office/drawing/2014/main" id="{FACF5334-7071-4442-BE4F-6818EA9F7737}"/>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4;p39">
              <a:extLst>
                <a:ext uri="{FF2B5EF4-FFF2-40B4-BE49-F238E27FC236}">
                  <a16:creationId xmlns:a16="http://schemas.microsoft.com/office/drawing/2014/main" id="{B7A7179A-7CC1-4C12-83AE-351E12E5D75F}"/>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5" name="Google Shape;505;p39">
              <a:extLst>
                <a:ext uri="{FF2B5EF4-FFF2-40B4-BE49-F238E27FC236}">
                  <a16:creationId xmlns:a16="http://schemas.microsoft.com/office/drawing/2014/main" id="{EAFD2465-05E8-4AB4-ABED-4D0AD415E5A4}"/>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6" name="Google Shape;506;p39">
              <a:extLst>
                <a:ext uri="{FF2B5EF4-FFF2-40B4-BE49-F238E27FC236}">
                  <a16:creationId xmlns:a16="http://schemas.microsoft.com/office/drawing/2014/main" id="{6B93280C-65AF-48E3-8896-7F23048CA090}"/>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7" name="Google Shape;507;p39">
              <a:extLst>
                <a:ext uri="{FF2B5EF4-FFF2-40B4-BE49-F238E27FC236}">
                  <a16:creationId xmlns:a16="http://schemas.microsoft.com/office/drawing/2014/main" id="{C53D8D74-A815-46EB-8B1D-C989CD3BF4DD}"/>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8" name="Google Shape;508;p39">
              <a:extLst>
                <a:ext uri="{FF2B5EF4-FFF2-40B4-BE49-F238E27FC236}">
                  <a16:creationId xmlns:a16="http://schemas.microsoft.com/office/drawing/2014/main" id="{37CBF8CB-F16D-4513-B26F-4D3A93338A53}"/>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9" name="Google Shape;509;p39">
              <a:extLst>
                <a:ext uri="{FF2B5EF4-FFF2-40B4-BE49-F238E27FC236}">
                  <a16:creationId xmlns:a16="http://schemas.microsoft.com/office/drawing/2014/main" id="{B4CDAECA-9124-4E84-B55C-2FBF5EAF2C9A}"/>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60" name="Google Shape;510;p39">
              <a:extLst>
                <a:ext uri="{FF2B5EF4-FFF2-40B4-BE49-F238E27FC236}">
                  <a16:creationId xmlns:a16="http://schemas.microsoft.com/office/drawing/2014/main" id="{E4194BBB-296C-4959-AE72-15B5282F3AB3}"/>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61" name="Google Shape;511;p39">
              <a:extLst>
                <a:ext uri="{FF2B5EF4-FFF2-40B4-BE49-F238E27FC236}">
                  <a16:creationId xmlns:a16="http://schemas.microsoft.com/office/drawing/2014/main" id="{9136AA5E-6770-4E5C-9082-A6C1FD484902}"/>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62" name="Google Shape;512;p39">
              <a:extLst>
                <a:ext uri="{FF2B5EF4-FFF2-40B4-BE49-F238E27FC236}">
                  <a16:creationId xmlns:a16="http://schemas.microsoft.com/office/drawing/2014/main" id="{065ABAE5-BF26-43CF-B715-74230D9C8E6C}"/>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3" name="Google Shape;513;p39">
              <a:extLst>
                <a:ext uri="{FF2B5EF4-FFF2-40B4-BE49-F238E27FC236}">
                  <a16:creationId xmlns:a16="http://schemas.microsoft.com/office/drawing/2014/main" id="{E81340C0-C701-4B01-A1AE-77992F6F55B8}"/>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4" name="Google Shape;514;p39">
              <a:extLst>
                <a:ext uri="{FF2B5EF4-FFF2-40B4-BE49-F238E27FC236}">
                  <a16:creationId xmlns:a16="http://schemas.microsoft.com/office/drawing/2014/main" id="{05A823CB-6D73-4E20-8675-7422DCB02F71}"/>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5" name="Google Shape;515;p39">
              <a:extLst>
                <a:ext uri="{FF2B5EF4-FFF2-40B4-BE49-F238E27FC236}">
                  <a16:creationId xmlns:a16="http://schemas.microsoft.com/office/drawing/2014/main" id="{F949A8D9-B5AD-4FA2-AD42-9C4A64300960}"/>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6" name="Google Shape;516;p39">
              <a:extLst>
                <a:ext uri="{FF2B5EF4-FFF2-40B4-BE49-F238E27FC236}">
                  <a16:creationId xmlns:a16="http://schemas.microsoft.com/office/drawing/2014/main" id="{AF760F1E-CCA2-4FE5-AC65-D50142298F99}"/>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7" name="Google Shape;517;p39">
              <a:extLst>
                <a:ext uri="{FF2B5EF4-FFF2-40B4-BE49-F238E27FC236}">
                  <a16:creationId xmlns:a16="http://schemas.microsoft.com/office/drawing/2014/main" id="{8704A83B-0FAF-4173-9BE1-36B534A825AB}"/>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8" name="Google Shape;518;p39">
              <a:extLst>
                <a:ext uri="{FF2B5EF4-FFF2-40B4-BE49-F238E27FC236}">
                  <a16:creationId xmlns:a16="http://schemas.microsoft.com/office/drawing/2014/main" id="{43D95A75-5D2D-4E07-A117-12F7E641E16C}"/>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9" name="Google Shape;521;p39">
              <a:extLst>
                <a:ext uri="{FF2B5EF4-FFF2-40B4-BE49-F238E27FC236}">
                  <a16:creationId xmlns:a16="http://schemas.microsoft.com/office/drawing/2014/main" id="{EA626FA0-F081-45B4-B7A9-1942822128CD}"/>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70" name="Google Shape;522;p39">
              <a:extLst>
                <a:ext uri="{FF2B5EF4-FFF2-40B4-BE49-F238E27FC236}">
                  <a16:creationId xmlns:a16="http://schemas.microsoft.com/office/drawing/2014/main" id="{193D8CC4-2DEF-42F9-8F56-04BAD23E191C}"/>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952" name="Google Shape;952;p49"/>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at the Salmon River</a:t>
            </a:r>
            <a:endParaRPr sz="1200" b="1">
              <a:latin typeface="Roboto"/>
              <a:ea typeface="Roboto"/>
              <a:cs typeface="Roboto"/>
              <a:sym typeface="Roboto"/>
            </a:endParaRPr>
          </a:p>
        </p:txBody>
      </p:sp>
      <p:sp>
        <p:nvSpPr>
          <p:cNvPr id="953" name="Google Shape;953;p49"/>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948" name="Google Shape;948;p49"/>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937" name="Google Shape;937;p49"/>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938" name="Google Shape;938;p49"/>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939" name="Google Shape;939;p49"/>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941" name="Google Shape;941;p49"/>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942" name="Google Shape;942;p49"/>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943" name="Google Shape;943;p49"/>
          <p:cNvSpPr txBox="1"/>
          <p:nvPr/>
        </p:nvSpPr>
        <p:spPr>
          <a:xfrm>
            <a:off x="4893000" y="1346688"/>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949" name="Google Shape;949;p49"/>
          <p:cNvSpPr txBox="1"/>
          <p:nvPr/>
        </p:nvSpPr>
        <p:spPr>
          <a:xfrm>
            <a:off x="5876663" y="4650985"/>
            <a:ext cx="566241" cy="3199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Year</a:t>
            </a:r>
            <a:endParaRPr b="1">
              <a:latin typeface="Roboto"/>
              <a:ea typeface="Roboto"/>
              <a:cs typeface="Roboto"/>
              <a:sym typeface="Roboto"/>
            </a:endParaRPr>
          </a:p>
        </p:txBody>
      </p:sp>
      <p:sp>
        <p:nvSpPr>
          <p:cNvPr id="956" name="Google Shape;956;p49" descr="Blue bar for 2016 at a temperature of 55 degrees Fahrenheit. "/>
          <p:cNvSpPr/>
          <p:nvPr/>
        </p:nvSpPr>
        <p:spPr>
          <a:xfrm>
            <a:off x="5765375" y="2199309"/>
            <a:ext cx="306900" cy="2277799"/>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9" descr="Blue bar for 2017 at a temperature of 52 degrees Fahrenheit."/>
          <p:cNvSpPr/>
          <p:nvPr/>
        </p:nvSpPr>
        <p:spPr>
          <a:xfrm>
            <a:off x="6242825" y="2318600"/>
            <a:ext cx="306900" cy="2151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9" descr="Blue bar for 2018 at a temperature of 55 degrees Fahrenheit."/>
          <p:cNvSpPr/>
          <p:nvPr/>
        </p:nvSpPr>
        <p:spPr>
          <a:xfrm>
            <a:off x="67202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9" descr="Blue bar for 2019 at a temperature of 60 degrees Fahrenheit."/>
          <p:cNvSpPr/>
          <p:nvPr/>
        </p:nvSpPr>
        <p:spPr>
          <a:xfrm>
            <a:off x="7197725" y="1987400"/>
            <a:ext cx="306900" cy="24825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7" name="Google Shape;957;p49" descr="Red line over the shortest blue bar in line with the 52 degree tick mark."/>
          <p:cNvCxnSpPr/>
          <p:nvPr/>
        </p:nvCxnSpPr>
        <p:spPr>
          <a:xfrm flipH="1">
            <a:off x="5388575" y="2307993"/>
            <a:ext cx="1164300" cy="4200"/>
          </a:xfrm>
          <a:prstGeom prst="straightConnector1">
            <a:avLst/>
          </a:prstGeom>
          <a:noFill/>
          <a:ln w="38100" cap="flat" cmpd="sng">
            <a:solidFill>
              <a:srgbClr val="FF0000"/>
            </a:solidFill>
            <a:prstDash val="solid"/>
            <a:round/>
            <a:headEnd type="none" w="med" len="med"/>
            <a:tailEnd type="non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grpSp>
        <p:nvGrpSpPr>
          <p:cNvPr id="963" name="Google Shape;963;p5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964" name="Google Shape;964;p50" descr="BLM Alaska Fire Service Masthead graphic" title="BLM Alaska Fire Service Masthead graphic"/>
            <p:cNvGrpSpPr/>
            <p:nvPr/>
          </p:nvGrpSpPr>
          <p:grpSpPr>
            <a:xfrm>
              <a:off x="0" y="0"/>
              <a:ext cx="9144003" cy="572198"/>
              <a:chOff x="0" y="0"/>
              <a:chExt cx="9144003" cy="572198"/>
            </a:xfrm>
          </p:grpSpPr>
          <p:pic>
            <p:nvPicPr>
              <p:cNvPr id="965" name="Google Shape;965;p5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966" name="Google Shape;966;p5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967" name="Google Shape;967;p5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968" name="Google Shape;968;p5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1528E3D3-7B89-4497-879C-C4A443C4660C}"/>
              </a:ext>
            </a:extLst>
          </p:cNvPr>
          <p:cNvSpPr>
            <a:spLocks noGrp="1"/>
          </p:cNvSpPr>
          <p:nvPr>
            <p:ph type="title"/>
          </p:nvPr>
        </p:nvSpPr>
        <p:spPr>
          <a:xfrm>
            <a:off x="453624" y="1848051"/>
            <a:ext cx="3359355" cy="1927774"/>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What two years did Maddy record the </a:t>
            </a:r>
            <a:r>
              <a:rPr lang="en-US" sz="1800" b="0" i="0">
                <a:solidFill>
                  <a:srgbClr val="EEFF41"/>
                </a:solidFill>
                <a:effectLst/>
                <a:latin typeface="Roboto" panose="02000000000000000000" pitchFamily="2" charset="0"/>
                <a:ea typeface="Roboto" panose="02000000000000000000" pitchFamily="2" charset="0"/>
                <a:cs typeface="Roboto" panose="02000000000000000000" pitchFamily="2" charset="0"/>
              </a:rPr>
              <a:t>same</a:t>
            </a: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 average temperature?</a:t>
            </a:r>
            <a:endParaRPr lang="en-US">
              <a:effectLst/>
            </a:endParaRPr>
          </a:p>
        </p:txBody>
      </p:sp>
      <p:grpSp>
        <p:nvGrpSpPr>
          <p:cNvPr id="43" name="Group 42" descr="Graphic of a sheet of lined paper with a graph numbered in increments of 10 to 70 on the y axis and numbered by years 2016 to 2019 on the x axis.">
            <a:extLst>
              <a:ext uri="{FF2B5EF4-FFF2-40B4-BE49-F238E27FC236}">
                <a16:creationId xmlns:a16="http://schemas.microsoft.com/office/drawing/2014/main" id="{06C41485-5507-466B-9E09-C8861EEE933D}"/>
              </a:ext>
            </a:extLst>
          </p:cNvPr>
          <p:cNvGrpSpPr/>
          <p:nvPr/>
        </p:nvGrpSpPr>
        <p:grpSpPr>
          <a:xfrm>
            <a:off x="4454750" y="620700"/>
            <a:ext cx="3359355" cy="4351500"/>
            <a:chOff x="4454750" y="620700"/>
            <a:chExt cx="3359355" cy="4351500"/>
          </a:xfrm>
        </p:grpSpPr>
        <p:pic>
          <p:nvPicPr>
            <p:cNvPr id="44"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E7B316B3-12FE-41DF-901D-226BB8C7444D}"/>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5" name="Google Shape;496;p39">
              <a:extLst>
                <a:ext uri="{FF2B5EF4-FFF2-40B4-BE49-F238E27FC236}">
                  <a16:creationId xmlns:a16="http://schemas.microsoft.com/office/drawing/2014/main" id="{1ED27EBB-589F-4C0F-B447-4711A02D0DEE}"/>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497;p39">
              <a:extLst>
                <a:ext uri="{FF2B5EF4-FFF2-40B4-BE49-F238E27FC236}">
                  <a16:creationId xmlns:a16="http://schemas.microsoft.com/office/drawing/2014/main" id="{0B776D72-6F88-4CF7-8D8E-2FAC024C15BD}"/>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498;p39">
              <a:extLst>
                <a:ext uri="{FF2B5EF4-FFF2-40B4-BE49-F238E27FC236}">
                  <a16:creationId xmlns:a16="http://schemas.microsoft.com/office/drawing/2014/main" id="{125601B9-A30F-4F8E-AD82-0EFC253DE1B4}"/>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499;p39">
              <a:extLst>
                <a:ext uri="{FF2B5EF4-FFF2-40B4-BE49-F238E27FC236}">
                  <a16:creationId xmlns:a16="http://schemas.microsoft.com/office/drawing/2014/main" id="{4E2ABED0-C032-49B7-B4DA-57470FF988B1}"/>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0;p39">
              <a:extLst>
                <a:ext uri="{FF2B5EF4-FFF2-40B4-BE49-F238E27FC236}">
                  <a16:creationId xmlns:a16="http://schemas.microsoft.com/office/drawing/2014/main" id="{F00CCA5A-69E0-4DD3-AA68-98F6AA0A75C0}"/>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1;p39">
              <a:extLst>
                <a:ext uri="{FF2B5EF4-FFF2-40B4-BE49-F238E27FC236}">
                  <a16:creationId xmlns:a16="http://schemas.microsoft.com/office/drawing/2014/main" id="{4D870E9E-B7CA-40AC-AA3C-0A3E5532DC4D}"/>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2;p39">
              <a:extLst>
                <a:ext uri="{FF2B5EF4-FFF2-40B4-BE49-F238E27FC236}">
                  <a16:creationId xmlns:a16="http://schemas.microsoft.com/office/drawing/2014/main" id="{1298C0F4-835B-49C3-8DE5-8E5870277F70}"/>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3;p39">
              <a:extLst>
                <a:ext uri="{FF2B5EF4-FFF2-40B4-BE49-F238E27FC236}">
                  <a16:creationId xmlns:a16="http://schemas.microsoft.com/office/drawing/2014/main" id="{5B0BE825-251D-4E18-803F-AFB739EF7DEB}"/>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4;p39">
              <a:extLst>
                <a:ext uri="{FF2B5EF4-FFF2-40B4-BE49-F238E27FC236}">
                  <a16:creationId xmlns:a16="http://schemas.microsoft.com/office/drawing/2014/main" id="{93AFC25F-F900-4CA5-BAF9-51B9ABD4FF58}"/>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5;p39">
              <a:extLst>
                <a:ext uri="{FF2B5EF4-FFF2-40B4-BE49-F238E27FC236}">
                  <a16:creationId xmlns:a16="http://schemas.microsoft.com/office/drawing/2014/main" id="{ECD2F4BE-6336-4F7C-ABF1-EF811AD3A14D}"/>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5" name="Google Shape;506;p39">
              <a:extLst>
                <a:ext uri="{FF2B5EF4-FFF2-40B4-BE49-F238E27FC236}">
                  <a16:creationId xmlns:a16="http://schemas.microsoft.com/office/drawing/2014/main" id="{394101FD-BC80-4C05-B82F-F8405BFB728D}"/>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6" name="Google Shape;507;p39">
              <a:extLst>
                <a:ext uri="{FF2B5EF4-FFF2-40B4-BE49-F238E27FC236}">
                  <a16:creationId xmlns:a16="http://schemas.microsoft.com/office/drawing/2014/main" id="{818987CD-6D21-45EE-A1F0-12605385C24B}"/>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7" name="Google Shape;508;p39">
              <a:extLst>
                <a:ext uri="{FF2B5EF4-FFF2-40B4-BE49-F238E27FC236}">
                  <a16:creationId xmlns:a16="http://schemas.microsoft.com/office/drawing/2014/main" id="{4B87D823-9268-4BF2-99EB-913365581E28}"/>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8" name="Google Shape;509;p39">
              <a:extLst>
                <a:ext uri="{FF2B5EF4-FFF2-40B4-BE49-F238E27FC236}">
                  <a16:creationId xmlns:a16="http://schemas.microsoft.com/office/drawing/2014/main" id="{0A518E58-BED6-4CDB-ADB1-3293E1A19E58}"/>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9" name="Google Shape;510;p39">
              <a:extLst>
                <a:ext uri="{FF2B5EF4-FFF2-40B4-BE49-F238E27FC236}">
                  <a16:creationId xmlns:a16="http://schemas.microsoft.com/office/drawing/2014/main" id="{DB9D9DEA-0A32-4E7D-A157-AE4DEB2CCF4E}"/>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60" name="Google Shape;511;p39">
              <a:extLst>
                <a:ext uri="{FF2B5EF4-FFF2-40B4-BE49-F238E27FC236}">
                  <a16:creationId xmlns:a16="http://schemas.microsoft.com/office/drawing/2014/main" id="{A95FF455-9B96-4E1F-B1C3-E59D5BC2ECB2}"/>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61" name="Google Shape;512;p39">
              <a:extLst>
                <a:ext uri="{FF2B5EF4-FFF2-40B4-BE49-F238E27FC236}">
                  <a16:creationId xmlns:a16="http://schemas.microsoft.com/office/drawing/2014/main" id="{28655DB3-35FC-443C-82DF-FD6E7368DD8E}"/>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2" name="Google Shape;513;p39">
              <a:extLst>
                <a:ext uri="{FF2B5EF4-FFF2-40B4-BE49-F238E27FC236}">
                  <a16:creationId xmlns:a16="http://schemas.microsoft.com/office/drawing/2014/main" id="{7B7B9128-FE1C-4231-A101-BB3F36D02A5D}"/>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3" name="Google Shape;514;p39">
              <a:extLst>
                <a:ext uri="{FF2B5EF4-FFF2-40B4-BE49-F238E27FC236}">
                  <a16:creationId xmlns:a16="http://schemas.microsoft.com/office/drawing/2014/main" id="{58578385-8EE2-4C6E-B1E8-4A774666516F}"/>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4" name="Google Shape;515;p39">
              <a:extLst>
                <a:ext uri="{FF2B5EF4-FFF2-40B4-BE49-F238E27FC236}">
                  <a16:creationId xmlns:a16="http://schemas.microsoft.com/office/drawing/2014/main" id="{42EA58C0-1063-4B9F-8F9C-8232A6858E57}"/>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5" name="Google Shape;516;p39">
              <a:extLst>
                <a:ext uri="{FF2B5EF4-FFF2-40B4-BE49-F238E27FC236}">
                  <a16:creationId xmlns:a16="http://schemas.microsoft.com/office/drawing/2014/main" id="{73FF09B4-7701-4F37-8773-B33E1D14F0A1}"/>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6" name="Google Shape;517;p39">
              <a:extLst>
                <a:ext uri="{FF2B5EF4-FFF2-40B4-BE49-F238E27FC236}">
                  <a16:creationId xmlns:a16="http://schemas.microsoft.com/office/drawing/2014/main" id="{F1B64CE9-F02F-4D8F-99DC-3A4B27DCABA5}"/>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7" name="Google Shape;518;p39">
              <a:extLst>
                <a:ext uri="{FF2B5EF4-FFF2-40B4-BE49-F238E27FC236}">
                  <a16:creationId xmlns:a16="http://schemas.microsoft.com/office/drawing/2014/main" id="{CDBA432D-FD68-4CA5-BBE2-CC6438E1777B}"/>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8" name="Google Shape;521;p39">
              <a:extLst>
                <a:ext uri="{FF2B5EF4-FFF2-40B4-BE49-F238E27FC236}">
                  <a16:creationId xmlns:a16="http://schemas.microsoft.com/office/drawing/2014/main" id="{B57892A3-0A25-4933-B08F-1F8EC279F6A3}"/>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9" name="Google Shape;522;p39">
              <a:extLst>
                <a:ext uri="{FF2B5EF4-FFF2-40B4-BE49-F238E27FC236}">
                  <a16:creationId xmlns:a16="http://schemas.microsoft.com/office/drawing/2014/main" id="{6081660C-6D88-4026-98C6-323ED9BE4820}"/>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999" name="Google Shape;999;p50"/>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at the Salmon River</a:t>
            </a:r>
            <a:endParaRPr sz="1200" b="1">
              <a:latin typeface="Roboto"/>
              <a:ea typeface="Roboto"/>
              <a:cs typeface="Roboto"/>
              <a:sym typeface="Roboto"/>
            </a:endParaRPr>
          </a:p>
        </p:txBody>
      </p:sp>
      <p:sp>
        <p:nvSpPr>
          <p:cNvPr id="1000" name="Google Shape;1000;p50"/>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994" name="Google Shape;994;p50"/>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983" name="Google Shape;983;p50"/>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984" name="Google Shape;984;p50"/>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985" name="Google Shape;985;p50"/>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986" name="Google Shape;986;p50"/>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987" name="Google Shape;987;p50"/>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988" name="Google Shape;988;p50"/>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989" name="Google Shape;989;p50"/>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995" name="Google Shape;995;p50"/>
          <p:cNvSpPr txBox="1"/>
          <p:nvPr/>
        </p:nvSpPr>
        <p:spPr>
          <a:xfrm>
            <a:off x="5876663" y="4653385"/>
            <a:ext cx="591237" cy="281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Roboto"/>
                <a:ea typeface="Roboto"/>
                <a:cs typeface="Roboto"/>
                <a:sym typeface="Roboto"/>
              </a:rPr>
              <a:t>Year</a:t>
            </a:r>
            <a:endParaRPr b="1" dirty="0">
              <a:latin typeface="Roboto"/>
              <a:ea typeface="Roboto"/>
              <a:cs typeface="Roboto"/>
              <a:sym typeface="Roboto"/>
            </a:endParaRPr>
          </a:p>
        </p:txBody>
      </p:sp>
      <p:sp>
        <p:nvSpPr>
          <p:cNvPr id="996" name="Google Shape;996;p50" descr="Blue bar for 2016 at a temperature of 55 degrees Fahrenheit. "/>
          <p:cNvSpPr/>
          <p:nvPr/>
        </p:nvSpPr>
        <p:spPr>
          <a:xfrm>
            <a:off x="57653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0" descr="Blue bar for 2017 at a temperature of 52 degrees Fahrenheit."/>
          <p:cNvSpPr/>
          <p:nvPr/>
        </p:nvSpPr>
        <p:spPr>
          <a:xfrm>
            <a:off x="6242825" y="2318600"/>
            <a:ext cx="306900" cy="2151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0" descr="Blue bar for 2018 at a temperature of 55 degrees Fahrenheit."/>
          <p:cNvSpPr/>
          <p:nvPr/>
        </p:nvSpPr>
        <p:spPr>
          <a:xfrm>
            <a:off x="67202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0" descr="Blue bar for 2019 at a temperature of 60 degrees Fahrenheit."/>
          <p:cNvSpPr/>
          <p:nvPr/>
        </p:nvSpPr>
        <p:spPr>
          <a:xfrm>
            <a:off x="7197725" y="1987400"/>
            <a:ext cx="306900" cy="24825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grpSp>
        <p:nvGrpSpPr>
          <p:cNvPr id="1008" name="Google Shape;1008;p5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009" name="Google Shape;1009;p51" descr="BLM Alaska Fire Service Masthead graphic" title="BLM Alaska Fire Service Masthead graphic"/>
            <p:cNvGrpSpPr/>
            <p:nvPr/>
          </p:nvGrpSpPr>
          <p:grpSpPr>
            <a:xfrm>
              <a:off x="0" y="0"/>
              <a:ext cx="9144003" cy="572198"/>
              <a:chOff x="0" y="0"/>
              <a:chExt cx="9144003" cy="572198"/>
            </a:xfrm>
          </p:grpSpPr>
          <p:pic>
            <p:nvPicPr>
              <p:cNvPr id="1010" name="Google Shape;1010;p51"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011" name="Google Shape;1011;p5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012" name="Google Shape;1012;p5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013" name="Google Shape;1013;p51"/>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1007" name="Google Shape;1007;p51"/>
          <p:cNvSpPr txBox="1">
            <a:spLocks noGrp="1"/>
          </p:cNvSpPr>
          <p:nvPr>
            <p:ph type="body" idx="1"/>
          </p:nvPr>
        </p:nvSpPr>
        <p:spPr>
          <a:xfrm>
            <a:off x="425475" y="876822"/>
            <a:ext cx="3779400" cy="3917838"/>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US">
                <a:solidFill>
                  <a:schemeClr val="lt1"/>
                </a:solidFill>
                <a:latin typeface="Roboto"/>
                <a:ea typeface="Roboto"/>
                <a:cs typeface="Roboto"/>
                <a:sym typeface="Roboto"/>
              </a:rPr>
              <a:t>2019 and 2021 had the same average water temperature. </a:t>
            </a:r>
            <a:endParaRPr lang="en">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You can tell by following the red line across. It meets the top of both bars for 2019 and 2021. It intersects at 55</a:t>
            </a:r>
            <a:r>
              <a:rPr lang="en" b="1">
                <a:solidFill>
                  <a:srgbClr val="FFFFFF"/>
                </a:solidFill>
                <a:latin typeface="Roboto"/>
                <a:ea typeface="Roboto"/>
                <a:cs typeface="Roboto"/>
                <a:sym typeface="Roboto"/>
              </a:rPr>
              <a:t>°</a:t>
            </a:r>
            <a:r>
              <a:rPr lang="en">
                <a:solidFill>
                  <a:srgbClr val="FFFFFF"/>
                </a:solidFill>
                <a:latin typeface="Roboto"/>
                <a:ea typeface="Roboto"/>
                <a:cs typeface="Roboto"/>
                <a:sym typeface="Roboto"/>
              </a:rPr>
              <a:t>F.</a:t>
            </a:r>
            <a:endParaRPr>
              <a:solidFill>
                <a:srgbClr val="FFFFFF"/>
              </a:solidFill>
              <a:latin typeface="Roboto"/>
              <a:ea typeface="Roboto"/>
              <a:cs typeface="Roboto"/>
              <a:sym typeface="Roboto"/>
            </a:endParaRPr>
          </a:p>
          <a:p>
            <a:pPr marL="0" lvl="0" indent="0" algn="l" rtl="0">
              <a:spcBef>
                <a:spcPts val="1600"/>
              </a:spcBef>
              <a:spcAft>
                <a:spcPts val="0"/>
              </a:spcAft>
              <a:buNone/>
            </a:pPr>
            <a:r>
              <a:rPr lang="en">
                <a:solidFill>
                  <a:srgbClr val="FFFFFF"/>
                </a:solidFill>
                <a:latin typeface="Roboto"/>
                <a:ea typeface="Roboto"/>
                <a:cs typeface="Roboto"/>
                <a:sym typeface="Roboto"/>
              </a:rPr>
              <a:t>Both of the bars are the same height, which shows those years had the same average water temperature in July.</a:t>
            </a:r>
            <a:endParaRPr>
              <a:solidFill>
                <a:srgbClr val="FFFFFF"/>
              </a:solidFill>
              <a:latin typeface="Roboto"/>
              <a:ea typeface="Roboto"/>
              <a:cs typeface="Roboto"/>
              <a:sym typeface="Roboto"/>
            </a:endParaRPr>
          </a:p>
        </p:txBody>
      </p:sp>
      <p:grpSp>
        <p:nvGrpSpPr>
          <p:cNvPr id="44" name="Group 43" descr="Graphic of a sheet of lined paper with a graph numbered in increments of 10 to 70 on the y axis and numbered by years 2016 to 2019 on the x axis.">
            <a:extLst>
              <a:ext uri="{FF2B5EF4-FFF2-40B4-BE49-F238E27FC236}">
                <a16:creationId xmlns:a16="http://schemas.microsoft.com/office/drawing/2014/main" id="{4C4BE0C2-9AF4-4BB8-8801-CD54DD971917}"/>
              </a:ext>
            </a:extLst>
          </p:cNvPr>
          <p:cNvGrpSpPr/>
          <p:nvPr/>
        </p:nvGrpSpPr>
        <p:grpSpPr>
          <a:xfrm>
            <a:off x="4454750" y="620700"/>
            <a:ext cx="3359355" cy="4351500"/>
            <a:chOff x="4454750" y="620700"/>
            <a:chExt cx="3359355" cy="4351500"/>
          </a:xfrm>
        </p:grpSpPr>
        <p:pic>
          <p:nvPicPr>
            <p:cNvPr id="45"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33A07591-B91E-4A95-B9D3-DF911C713DBF}"/>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6" name="Google Shape;496;p39">
              <a:extLst>
                <a:ext uri="{FF2B5EF4-FFF2-40B4-BE49-F238E27FC236}">
                  <a16:creationId xmlns:a16="http://schemas.microsoft.com/office/drawing/2014/main" id="{39692DBE-E442-4888-A311-7E417E1C6916}"/>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497;p39">
              <a:extLst>
                <a:ext uri="{FF2B5EF4-FFF2-40B4-BE49-F238E27FC236}">
                  <a16:creationId xmlns:a16="http://schemas.microsoft.com/office/drawing/2014/main" id="{B26A948F-2431-437E-81FD-55B3D3FBD2D2}"/>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498;p39">
              <a:extLst>
                <a:ext uri="{FF2B5EF4-FFF2-40B4-BE49-F238E27FC236}">
                  <a16:creationId xmlns:a16="http://schemas.microsoft.com/office/drawing/2014/main" id="{B6C13A93-CDFD-4C1A-992F-47E71F3B38C4}"/>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499;p39">
              <a:extLst>
                <a:ext uri="{FF2B5EF4-FFF2-40B4-BE49-F238E27FC236}">
                  <a16:creationId xmlns:a16="http://schemas.microsoft.com/office/drawing/2014/main" id="{9DFC5A72-AF2D-4640-9B38-75DDCB856F76}"/>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0;p39">
              <a:extLst>
                <a:ext uri="{FF2B5EF4-FFF2-40B4-BE49-F238E27FC236}">
                  <a16:creationId xmlns:a16="http://schemas.microsoft.com/office/drawing/2014/main" id="{42215F53-B977-48C7-938E-F03D45CEE459}"/>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1;p39">
              <a:extLst>
                <a:ext uri="{FF2B5EF4-FFF2-40B4-BE49-F238E27FC236}">
                  <a16:creationId xmlns:a16="http://schemas.microsoft.com/office/drawing/2014/main" id="{4809321F-62C7-40C5-A0EB-F9B641E75D64}"/>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2;p39">
              <a:extLst>
                <a:ext uri="{FF2B5EF4-FFF2-40B4-BE49-F238E27FC236}">
                  <a16:creationId xmlns:a16="http://schemas.microsoft.com/office/drawing/2014/main" id="{49ED3340-A295-48BF-A8FE-030F03203197}"/>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3;p39">
              <a:extLst>
                <a:ext uri="{FF2B5EF4-FFF2-40B4-BE49-F238E27FC236}">
                  <a16:creationId xmlns:a16="http://schemas.microsoft.com/office/drawing/2014/main" id="{9E7CF9D6-2ABF-442E-816A-F43F451FAC78}"/>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4;p39">
              <a:extLst>
                <a:ext uri="{FF2B5EF4-FFF2-40B4-BE49-F238E27FC236}">
                  <a16:creationId xmlns:a16="http://schemas.microsoft.com/office/drawing/2014/main" id="{D6126A8A-2C96-40AD-98E7-C1A440B14DF4}"/>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5" name="Google Shape;505;p39">
              <a:extLst>
                <a:ext uri="{FF2B5EF4-FFF2-40B4-BE49-F238E27FC236}">
                  <a16:creationId xmlns:a16="http://schemas.microsoft.com/office/drawing/2014/main" id="{D4070DF5-E6CC-47B0-A5E8-F27BC5FAEA78}"/>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6" name="Google Shape;506;p39">
              <a:extLst>
                <a:ext uri="{FF2B5EF4-FFF2-40B4-BE49-F238E27FC236}">
                  <a16:creationId xmlns:a16="http://schemas.microsoft.com/office/drawing/2014/main" id="{18198DDA-9DA8-4233-BA9C-EDAFC1EA890A}"/>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7" name="Google Shape;507;p39">
              <a:extLst>
                <a:ext uri="{FF2B5EF4-FFF2-40B4-BE49-F238E27FC236}">
                  <a16:creationId xmlns:a16="http://schemas.microsoft.com/office/drawing/2014/main" id="{4DF17F33-FC17-4ECE-92D9-75EA905F0149}"/>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8" name="Google Shape;508;p39">
              <a:extLst>
                <a:ext uri="{FF2B5EF4-FFF2-40B4-BE49-F238E27FC236}">
                  <a16:creationId xmlns:a16="http://schemas.microsoft.com/office/drawing/2014/main" id="{7AD9EF7E-21FE-4F8B-8C05-5E912BEA1100}"/>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9" name="Google Shape;509;p39">
              <a:extLst>
                <a:ext uri="{FF2B5EF4-FFF2-40B4-BE49-F238E27FC236}">
                  <a16:creationId xmlns:a16="http://schemas.microsoft.com/office/drawing/2014/main" id="{00849D52-0061-4DF3-9BF7-02179FD710B1}"/>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60" name="Google Shape;510;p39">
              <a:extLst>
                <a:ext uri="{FF2B5EF4-FFF2-40B4-BE49-F238E27FC236}">
                  <a16:creationId xmlns:a16="http://schemas.microsoft.com/office/drawing/2014/main" id="{483A1391-AC9F-469D-A33E-9568D73C60DD}"/>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61" name="Google Shape;511;p39">
              <a:extLst>
                <a:ext uri="{FF2B5EF4-FFF2-40B4-BE49-F238E27FC236}">
                  <a16:creationId xmlns:a16="http://schemas.microsoft.com/office/drawing/2014/main" id="{21B2C801-A797-4358-ABE3-D41438889903}"/>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62" name="Google Shape;512;p39">
              <a:extLst>
                <a:ext uri="{FF2B5EF4-FFF2-40B4-BE49-F238E27FC236}">
                  <a16:creationId xmlns:a16="http://schemas.microsoft.com/office/drawing/2014/main" id="{E5AA28C2-34F2-42CF-8BDC-CF3F342E5B9A}"/>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3" name="Google Shape;513;p39">
              <a:extLst>
                <a:ext uri="{FF2B5EF4-FFF2-40B4-BE49-F238E27FC236}">
                  <a16:creationId xmlns:a16="http://schemas.microsoft.com/office/drawing/2014/main" id="{AAF9077E-0703-4B31-A500-049928AE0197}"/>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4" name="Google Shape;514;p39">
              <a:extLst>
                <a:ext uri="{FF2B5EF4-FFF2-40B4-BE49-F238E27FC236}">
                  <a16:creationId xmlns:a16="http://schemas.microsoft.com/office/drawing/2014/main" id="{5AC5ECB5-4CEC-4C83-9016-C26D0D8D6F1B}"/>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5" name="Google Shape;515;p39">
              <a:extLst>
                <a:ext uri="{FF2B5EF4-FFF2-40B4-BE49-F238E27FC236}">
                  <a16:creationId xmlns:a16="http://schemas.microsoft.com/office/drawing/2014/main" id="{B845CCA9-2E1A-4489-8716-BC46C2C95D8E}"/>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6" name="Google Shape;516;p39">
              <a:extLst>
                <a:ext uri="{FF2B5EF4-FFF2-40B4-BE49-F238E27FC236}">
                  <a16:creationId xmlns:a16="http://schemas.microsoft.com/office/drawing/2014/main" id="{E4948466-179B-48A0-A47D-DBB8D8305177}"/>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7" name="Google Shape;517;p39">
              <a:extLst>
                <a:ext uri="{FF2B5EF4-FFF2-40B4-BE49-F238E27FC236}">
                  <a16:creationId xmlns:a16="http://schemas.microsoft.com/office/drawing/2014/main" id="{7EDBB181-3DAB-401B-951B-40BC088B8C80}"/>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8" name="Google Shape;518;p39">
              <a:extLst>
                <a:ext uri="{FF2B5EF4-FFF2-40B4-BE49-F238E27FC236}">
                  <a16:creationId xmlns:a16="http://schemas.microsoft.com/office/drawing/2014/main" id="{E1210161-321C-4738-8134-3126EA931F81}"/>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9" name="Google Shape;521;p39">
              <a:extLst>
                <a:ext uri="{FF2B5EF4-FFF2-40B4-BE49-F238E27FC236}">
                  <a16:creationId xmlns:a16="http://schemas.microsoft.com/office/drawing/2014/main" id="{F99207F9-B8E0-4063-BFCC-A4A05128D236}"/>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70" name="Google Shape;522;p39">
              <a:extLst>
                <a:ext uri="{FF2B5EF4-FFF2-40B4-BE49-F238E27FC236}">
                  <a16:creationId xmlns:a16="http://schemas.microsoft.com/office/drawing/2014/main" id="{3A6920C5-2E04-4A71-AF68-0626F26C9BB7}"/>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1045" name="Google Shape;1045;p51"/>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1046" name="Google Shape;1046;p51"/>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1039" name="Google Shape;1039;p51"/>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1028" name="Google Shape;1028;p51"/>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1029" name="Google Shape;1029;p51"/>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1030" name="Google Shape;1030;p51"/>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1032" name="Google Shape;1032;p51"/>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1033" name="Google Shape;1033;p51"/>
          <p:cNvSpPr txBox="1"/>
          <p:nvPr/>
        </p:nvSpPr>
        <p:spPr>
          <a:xfrm>
            <a:off x="4893000" y="176915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1034" name="Google Shape;1034;p51"/>
          <p:cNvSpPr txBox="1"/>
          <p:nvPr/>
        </p:nvSpPr>
        <p:spPr>
          <a:xfrm>
            <a:off x="4893000" y="1346688"/>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1040" name="Google Shape;1040;p51"/>
          <p:cNvSpPr txBox="1"/>
          <p:nvPr/>
        </p:nvSpPr>
        <p:spPr>
          <a:xfrm>
            <a:off x="5876663" y="4667899"/>
            <a:ext cx="591237" cy="281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Year</a:t>
            </a:r>
            <a:endParaRPr b="1">
              <a:latin typeface="Roboto"/>
              <a:ea typeface="Roboto"/>
              <a:cs typeface="Roboto"/>
              <a:sym typeface="Roboto"/>
            </a:endParaRPr>
          </a:p>
        </p:txBody>
      </p:sp>
      <p:sp>
        <p:nvSpPr>
          <p:cNvPr id="1041" name="Google Shape;1041;p51" descr="Blue bar for 2016 at a temperature of 55 degrees Fahrenheit. "/>
          <p:cNvSpPr/>
          <p:nvPr/>
        </p:nvSpPr>
        <p:spPr>
          <a:xfrm>
            <a:off x="57653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1" descr="Blue bar for 2017 at a temperature of 52 degrees Fahrenheit."/>
          <p:cNvSpPr/>
          <p:nvPr/>
        </p:nvSpPr>
        <p:spPr>
          <a:xfrm>
            <a:off x="6242825" y="2318600"/>
            <a:ext cx="306900" cy="2151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1" descr="Blue bar for 2018 at a temperature of 55 degrees Fahrenheit."/>
          <p:cNvSpPr/>
          <p:nvPr/>
        </p:nvSpPr>
        <p:spPr>
          <a:xfrm>
            <a:off x="67202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1" descr="Blue bar for 2019 at a temperature of 60 degrees Fahrenheit."/>
          <p:cNvSpPr/>
          <p:nvPr/>
        </p:nvSpPr>
        <p:spPr>
          <a:xfrm>
            <a:off x="7197725" y="1983800"/>
            <a:ext cx="306900" cy="24861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4" name="Google Shape;1044;p51" descr="Red line over the two blue bars that are both in line with the 55 degree tick mark."/>
          <p:cNvCxnSpPr/>
          <p:nvPr/>
        </p:nvCxnSpPr>
        <p:spPr>
          <a:xfrm rot="10800000">
            <a:off x="5412475" y="2186625"/>
            <a:ext cx="1618200" cy="11400"/>
          </a:xfrm>
          <a:prstGeom prst="straightConnector1">
            <a:avLst/>
          </a:prstGeom>
          <a:noFill/>
          <a:ln w="38100" cap="flat" cmpd="sng">
            <a:solidFill>
              <a:srgbClr val="CC0000"/>
            </a:solidFill>
            <a:prstDash val="solid"/>
            <a:round/>
            <a:headEnd type="none" w="med" len="med"/>
            <a:tailEnd type="non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grpSp>
        <p:nvGrpSpPr>
          <p:cNvPr id="1054" name="Google Shape;1054;p5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055" name="Google Shape;1055;p52" descr="BLM Alaska Fire Service Masthead graphic" title="BLM Alaska Fire Service Masthead graphic"/>
            <p:cNvGrpSpPr/>
            <p:nvPr/>
          </p:nvGrpSpPr>
          <p:grpSpPr>
            <a:xfrm>
              <a:off x="0" y="0"/>
              <a:ext cx="9144003" cy="572198"/>
              <a:chOff x="0" y="0"/>
              <a:chExt cx="9144003" cy="572198"/>
            </a:xfrm>
          </p:grpSpPr>
          <p:pic>
            <p:nvPicPr>
              <p:cNvPr id="1056" name="Google Shape;1056;p5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057" name="Google Shape;1057;p5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058" name="Google Shape;1058;p5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059" name="Google Shape;1059;p5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AAE65775-EF47-4848-826F-11FEC0A61C35}"/>
              </a:ext>
            </a:extLst>
          </p:cNvPr>
          <p:cNvSpPr>
            <a:spLocks noGrp="1"/>
          </p:cNvSpPr>
          <p:nvPr>
            <p:ph type="title"/>
          </p:nvPr>
        </p:nvSpPr>
        <p:spPr>
          <a:xfrm>
            <a:off x="327258" y="1691099"/>
            <a:ext cx="3792355" cy="1968851"/>
          </a:xfrm>
        </p:spPr>
        <p:txBody>
          <a:bodyPr/>
          <a:lstStyle/>
          <a:p>
            <a:pPr rtl="0">
              <a:lnSpc>
                <a:spcPct val="114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Based on the average water temperatures, do you think Maddy might have seen salmon in the Nerka River when she visited each July? Why or why not?</a:t>
            </a:r>
            <a:endParaRPr lang="en-US">
              <a:effectLst/>
            </a:endParaRPr>
          </a:p>
        </p:txBody>
      </p:sp>
      <p:grpSp>
        <p:nvGrpSpPr>
          <p:cNvPr id="43" name="Group 42" descr="Graphic of a sheet of lined paper with a graph numbered in increments of 10 to 70 on the y axis and numbered by years 2016 to 2019 on the x axis.">
            <a:extLst>
              <a:ext uri="{FF2B5EF4-FFF2-40B4-BE49-F238E27FC236}">
                <a16:creationId xmlns:a16="http://schemas.microsoft.com/office/drawing/2014/main" id="{AB7952C8-4E12-4449-A65A-830AAE482437}"/>
              </a:ext>
            </a:extLst>
          </p:cNvPr>
          <p:cNvGrpSpPr/>
          <p:nvPr/>
        </p:nvGrpSpPr>
        <p:grpSpPr>
          <a:xfrm>
            <a:off x="4454750" y="620700"/>
            <a:ext cx="3359355" cy="4351500"/>
            <a:chOff x="4454750" y="620700"/>
            <a:chExt cx="3359355" cy="4351500"/>
          </a:xfrm>
        </p:grpSpPr>
        <p:pic>
          <p:nvPicPr>
            <p:cNvPr id="44"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A90766EB-C289-42C6-A726-E48A44EF1841}"/>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5" name="Google Shape;496;p39">
              <a:extLst>
                <a:ext uri="{FF2B5EF4-FFF2-40B4-BE49-F238E27FC236}">
                  <a16:creationId xmlns:a16="http://schemas.microsoft.com/office/drawing/2014/main" id="{881D8F32-C0AD-46A1-B033-21F55A080331}"/>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497;p39">
              <a:extLst>
                <a:ext uri="{FF2B5EF4-FFF2-40B4-BE49-F238E27FC236}">
                  <a16:creationId xmlns:a16="http://schemas.microsoft.com/office/drawing/2014/main" id="{38908B19-82C1-4018-BA85-28658FBBF505}"/>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498;p39">
              <a:extLst>
                <a:ext uri="{FF2B5EF4-FFF2-40B4-BE49-F238E27FC236}">
                  <a16:creationId xmlns:a16="http://schemas.microsoft.com/office/drawing/2014/main" id="{C852965D-70E6-4FE8-9037-497756C22836}"/>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499;p39">
              <a:extLst>
                <a:ext uri="{FF2B5EF4-FFF2-40B4-BE49-F238E27FC236}">
                  <a16:creationId xmlns:a16="http://schemas.microsoft.com/office/drawing/2014/main" id="{38D3EC67-992B-4AA9-B20E-7B9B0F6BF456}"/>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0;p39">
              <a:extLst>
                <a:ext uri="{FF2B5EF4-FFF2-40B4-BE49-F238E27FC236}">
                  <a16:creationId xmlns:a16="http://schemas.microsoft.com/office/drawing/2014/main" id="{803802E4-6C01-442C-B0E1-AE20F5C836C2}"/>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1;p39">
              <a:extLst>
                <a:ext uri="{FF2B5EF4-FFF2-40B4-BE49-F238E27FC236}">
                  <a16:creationId xmlns:a16="http://schemas.microsoft.com/office/drawing/2014/main" id="{355E8723-C4AD-4018-B925-E021788DF03A}"/>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2;p39">
              <a:extLst>
                <a:ext uri="{FF2B5EF4-FFF2-40B4-BE49-F238E27FC236}">
                  <a16:creationId xmlns:a16="http://schemas.microsoft.com/office/drawing/2014/main" id="{9461842D-0DA6-4374-AFAA-8BEC9D2F4C73}"/>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3;p39">
              <a:extLst>
                <a:ext uri="{FF2B5EF4-FFF2-40B4-BE49-F238E27FC236}">
                  <a16:creationId xmlns:a16="http://schemas.microsoft.com/office/drawing/2014/main" id="{138EDD0C-505F-4380-987A-437D933B0A2A}"/>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4;p39">
              <a:extLst>
                <a:ext uri="{FF2B5EF4-FFF2-40B4-BE49-F238E27FC236}">
                  <a16:creationId xmlns:a16="http://schemas.microsoft.com/office/drawing/2014/main" id="{D75F35BF-461C-455A-8BFF-D3795CF06836}"/>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5;p39">
              <a:extLst>
                <a:ext uri="{FF2B5EF4-FFF2-40B4-BE49-F238E27FC236}">
                  <a16:creationId xmlns:a16="http://schemas.microsoft.com/office/drawing/2014/main" id="{D24C1AD9-1FB3-4D6F-A7AF-F6880D3D2796}"/>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5" name="Google Shape;506;p39">
              <a:extLst>
                <a:ext uri="{FF2B5EF4-FFF2-40B4-BE49-F238E27FC236}">
                  <a16:creationId xmlns:a16="http://schemas.microsoft.com/office/drawing/2014/main" id="{A572FAEE-75AD-429D-8F84-D72E9C6B6939}"/>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6" name="Google Shape;507;p39">
              <a:extLst>
                <a:ext uri="{FF2B5EF4-FFF2-40B4-BE49-F238E27FC236}">
                  <a16:creationId xmlns:a16="http://schemas.microsoft.com/office/drawing/2014/main" id="{7062B456-4AC1-49C3-AB71-01DCE285FCC2}"/>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7" name="Google Shape;508;p39">
              <a:extLst>
                <a:ext uri="{FF2B5EF4-FFF2-40B4-BE49-F238E27FC236}">
                  <a16:creationId xmlns:a16="http://schemas.microsoft.com/office/drawing/2014/main" id="{4E7F7EF7-347A-46EB-851E-834AD278FBC7}"/>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8" name="Google Shape;509;p39">
              <a:extLst>
                <a:ext uri="{FF2B5EF4-FFF2-40B4-BE49-F238E27FC236}">
                  <a16:creationId xmlns:a16="http://schemas.microsoft.com/office/drawing/2014/main" id="{85CBD13A-C52F-48B0-8651-CD4D7E1B4710}"/>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9" name="Google Shape;510;p39">
              <a:extLst>
                <a:ext uri="{FF2B5EF4-FFF2-40B4-BE49-F238E27FC236}">
                  <a16:creationId xmlns:a16="http://schemas.microsoft.com/office/drawing/2014/main" id="{28E054F6-76BF-4DF4-A5B7-01A539FE414B}"/>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60" name="Google Shape;511;p39">
              <a:extLst>
                <a:ext uri="{FF2B5EF4-FFF2-40B4-BE49-F238E27FC236}">
                  <a16:creationId xmlns:a16="http://schemas.microsoft.com/office/drawing/2014/main" id="{D8288CFD-9D49-48BC-B56B-A4E352A1728D}"/>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61" name="Google Shape;512;p39">
              <a:extLst>
                <a:ext uri="{FF2B5EF4-FFF2-40B4-BE49-F238E27FC236}">
                  <a16:creationId xmlns:a16="http://schemas.microsoft.com/office/drawing/2014/main" id="{25C7A6CB-0184-4103-A04A-4FCBD1797437}"/>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2" name="Google Shape;513;p39">
              <a:extLst>
                <a:ext uri="{FF2B5EF4-FFF2-40B4-BE49-F238E27FC236}">
                  <a16:creationId xmlns:a16="http://schemas.microsoft.com/office/drawing/2014/main" id="{675CB514-D1AF-4769-879C-720DFD778A8B}"/>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3" name="Google Shape;514;p39">
              <a:extLst>
                <a:ext uri="{FF2B5EF4-FFF2-40B4-BE49-F238E27FC236}">
                  <a16:creationId xmlns:a16="http://schemas.microsoft.com/office/drawing/2014/main" id="{0AFE3FE2-461F-44EA-9219-D7E15666CBA1}"/>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4" name="Google Shape;515;p39">
              <a:extLst>
                <a:ext uri="{FF2B5EF4-FFF2-40B4-BE49-F238E27FC236}">
                  <a16:creationId xmlns:a16="http://schemas.microsoft.com/office/drawing/2014/main" id="{4C5E425A-BCAE-48CA-9FF1-7EAA6CF2A4E9}"/>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5" name="Google Shape;516;p39">
              <a:extLst>
                <a:ext uri="{FF2B5EF4-FFF2-40B4-BE49-F238E27FC236}">
                  <a16:creationId xmlns:a16="http://schemas.microsoft.com/office/drawing/2014/main" id="{C663B38C-3F59-4F64-AE77-BD9D393240E2}"/>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6" name="Google Shape;517;p39">
              <a:extLst>
                <a:ext uri="{FF2B5EF4-FFF2-40B4-BE49-F238E27FC236}">
                  <a16:creationId xmlns:a16="http://schemas.microsoft.com/office/drawing/2014/main" id="{C3438190-3413-44B0-8A73-47206407FF47}"/>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7" name="Google Shape;518;p39">
              <a:extLst>
                <a:ext uri="{FF2B5EF4-FFF2-40B4-BE49-F238E27FC236}">
                  <a16:creationId xmlns:a16="http://schemas.microsoft.com/office/drawing/2014/main" id="{2636B5B0-2E5E-497F-B57B-9CB419BC02DA}"/>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8" name="Google Shape;521;p39">
              <a:extLst>
                <a:ext uri="{FF2B5EF4-FFF2-40B4-BE49-F238E27FC236}">
                  <a16:creationId xmlns:a16="http://schemas.microsoft.com/office/drawing/2014/main" id="{78A252FC-0F42-4301-86BE-64D7CEF044D2}"/>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9" name="Google Shape;522;p39">
              <a:extLst>
                <a:ext uri="{FF2B5EF4-FFF2-40B4-BE49-F238E27FC236}">
                  <a16:creationId xmlns:a16="http://schemas.microsoft.com/office/drawing/2014/main" id="{B89211C5-095E-4EBE-914C-4C675738F06B}"/>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1090" name="Google Shape;1090;p52"/>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1091" name="Google Shape;1091;p52"/>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1085" name="Google Shape;1085;p52"/>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Roboto"/>
                <a:ea typeface="Roboto"/>
                <a:cs typeface="Roboto"/>
                <a:sym typeface="Roboto"/>
              </a:rPr>
              <a:t>Temperature (°F)</a:t>
            </a:r>
            <a:endParaRPr sz="1600" b="1" dirty="0">
              <a:latin typeface="Roboto"/>
              <a:ea typeface="Roboto"/>
              <a:cs typeface="Roboto"/>
              <a:sym typeface="Roboto"/>
            </a:endParaRPr>
          </a:p>
          <a:p>
            <a:pPr marL="0" lvl="0" indent="0" algn="l" rtl="0">
              <a:spcBef>
                <a:spcPts val="0"/>
              </a:spcBef>
              <a:spcAft>
                <a:spcPts val="0"/>
              </a:spcAft>
              <a:buNone/>
            </a:pPr>
            <a:endParaRPr b="1" dirty="0">
              <a:latin typeface="Caveat"/>
              <a:ea typeface="Caveat"/>
              <a:cs typeface="Caveat"/>
              <a:sym typeface="Caveat"/>
            </a:endParaRPr>
          </a:p>
        </p:txBody>
      </p:sp>
      <p:sp>
        <p:nvSpPr>
          <p:cNvPr id="1074" name="Google Shape;1074;p52"/>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1075" name="Google Shape;1075;p52"/>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1076" name="Google Shape;1076;p52"/>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1077" name="Google Shape;1077;p52"/>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1078" name="Google Shape;1078;p52"/>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1079" name="Google Shape;1079;p52"/>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1080" name="Google Shape;1080;p52"/>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1086" name="Google Shape;1086;p52"/>
          <p:cNvSpPr txBox="1"/>
          <p:nvPr/>
        </p:nvSpPr>
        <p:spPr>
          <a:xfrm>
            <a:off x="5876663" y="4653385"/>
            <a:ext cx="564949" cy="281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Roboto"/>
                <a:ea typeface="Roboto"/>
                <a:cs typeface="Roboto"/>
                <a:sym typeface="Roboto"/>
              </a:rPr>
              <a:t>Year</a:t>
            </a:r>
            <a:endParaRPr b="1" dirty="0">
              <a:latin typeface="Roboto"/>
              <a:ea typeface="Roboto"/>
              <a:cs typeface="Roboto"/>
              <a:sym typeface="Roboto"/>
            </a:endParaRPr>
          </a:p>
        </p:txBody>
      </p:sp>
      <p:sp>
        <p:nvSpPr>
          <p:cNvPr id="1087" name="Google Shape;1087;p52" descr="Blue bar for 2016 at a temperature of 55 degrees Fahrenheit. "/>
          <p:cNvSpPr/>
          <p:nvPr/>
        </p:nvSpPr>
        <p:spPr>
          <a:xfrm>
            <a:off x="57653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2" descr="Blue bar for 2017 at a temperature of 52 degrees Fahrenheit."/>
          <p:cNvSpPr/>
          <p:nvPr/>
        </p:nvSpPr>
        <p:spPr>
          <a:xfrm>
            <a:off x="6242825" y="2318600"/>
            <a:ext cx="306900" cy="2151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2" descr="Blue bar for 2018 at a temperature of 55 degrees Fahrenheit."/>
          <p:cNvSpPr/>
          <p:nvPr/>
        </p:nvSpPr>
        <p:spPr>
          <a:xfrm>
            <a:off x="6720275" y="2199309"/>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2" descr="Blue bar for 2019 at a temperature of 60 degrees Fahrenheit."/>
          <p:cNvSpPr/>
          <p:nvPr/>
        </p:nvSpPr>
        <p:spPr>
          <a:xfrm>
            <a:off x="7197725" y="1991484"/>
            <a:ext cx="306900" cy="24861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Google Shape;96;p1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97" name="Google Shape;97;p16" descr="BLM Alaska Fire Service Masthead graphic" title="BLM Alaska Fire Service Masthead graphic"/>
            <p:cNvGrpSpPr/>
            <p:nvPr/>
          </p:nvGrpSpPr>
          <p:grpSpPr>
            <a:xfrm>
              <a:off x="0" y="0"/>
              <a:ext cx="9144003" cy="572198"/>
              <a:chOff x="0" y="0"/>
              <a:chExt cx="9144003" cy="572198"/>
            </a:xfrm>
          </p:grpSpPr>
          <p:pic>
            <p:nvPicPr>
              <p:cNvPr id="98" name="Google Shape;98;p1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99" name="Google Shape;99;p1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00" name="Google Shape;100;p1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01" name="Google Shape;101;p1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1A6BDDCF-6D53-4EB5-BE91-BB698DA431F5}"/>
              </a:ext>
            </a:extLst>
          </p:cNvPr>
          <p:cNvSpPr>
            <a:spLocks noGrp="1"/>
          </p:cNvSpPr>
          <p:nvPr>
            <p:ph type="title"/>
          </p:nvPr>
        </p:nvSpPr>
        <p:spPr>
          <a:xfrm>
            <a:off x="311700" y="572198"/>
            <a:ext cx="8520600" cy="761901"/>
          </a:xfrm>
        </p:spPr>
        <p:txBody>
          <a:bodyPr/>
          <a:lstStyle/>
          <a:p>
            <a:pPr rtl="0">
              <a:lnSpc>
                <a:spcPct val="115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Scientists make observations and conduct tests to determine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water quality</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One important part of water quality that scientists measure is water temperature. </a:t>
            </a:r>
            <a:endParaRPr lang="en-US" dirty="0">
              <a:effectLst/>
            </a:endParaRPr>
          </a:p>
        </p:txBody>
      </p:sp>
      <p:pic>
        <p:nvPicPr>
          <p:cNvPr id="105" name="Google Shape;105;p16" descr="Photograph of two scientists measuring water depth with a measuring tube in a body of water, with a snowy mountain in the background."/>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775175" y="1334100"/>
            <a:ext cx="5137812" cy="3416564"/>
          </a:xfrm>
          <a:prstGeom prst="rect">
            <a:avLst/>
          </a:prstGeom>
          <a:noFill/>
          <a:ln>
            <a:noFill/>
          </a:ln>
        </p:spPr>
      </p:pic>
      <p:sp>
        <p:nvSpPr>
          <p:cNvPr id="106" name="Google Shape;106;p16"/>
          <p:cNvSpPr txBox="1"/>
          <p:nvPr/>
        </p:nvSpPr>
        <p:spPr>
          <a:xfrm>
            <a:off x="4954145" y="4710345"/>
            <a:ext cx="4562780" cy="393600"/>
          </a:xfrm>
          <a:prstGeom prst="rect">
            <a:avLst/>
          </a:prstGeom>
          <a:noFill/>
          <a:ln>
            <a:noFill/>
          </a:ln>
          <a:effectLst>
            <a:outerShdw blurRad="57150" dist="19050" dir="5400000" algn="bl" rotWithShape="0">
              <a:srgbClr val="000000">
                <a:alpha val="94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Scientists observe water characteristics.</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 Photo by  </a:t>
            </a:r>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M. Gabrielson, USFWS.</a:t>
            </a:r>
            <a:endParaRPr lang="en-US"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099" name="Google Shape;1099;p5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100" name="Google Shape;1100;p53" descr="BLM Alaska Fire Service Masthead graphic" title="BLM Alaska Fire Service Masthead graphic"/>
            <p:cNvGrpSpPr/>
            <p:nvPr/>
          </p:nvGrpSpPr>
          <p:grpSpPr>
            <a:xfrm>
              <a:off x="0" y="0"/>
              <a:ext cx="9144003" cy="572198"/>
              <a:chOff x="0" y="0"/>
              <a:chExt cx="9144003" cy="572198"/>
            </a:xfrm>
          </p:grpSpPr>
          <p:pic>
            <p:nvPicPr>
              <p:cNvPr id="1101" name="Google Shape;1101;p53"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102" name="Google Shape;1102;p5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103" name="Google Shape;1103;p5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104" name="Google Shape;1104;p53"/>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1098" name="Google Shape;1098;p53"/>
          <p:cNvSpPr txBox="1">
            <a:spLocks noGrp="1"/>
          </p:cNvSpPr>
          <p:nvPr>
            <p:ph type="body" idx="1"/>
          </p:nvPr>
        </p:nvSpPr>
        <p:spPr>
          <a:xfrm>
            <a:off x="331825" y="686920"/>
            <a:ext cx="3779400" cy="4137429"/>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US">
                <a:solidFill>
                  <a:schemeClr val="lt1"/>
                </a:solidFill>
                <a:latin typeface="Roboto"/>
                <a:ea typeface="Roboto"/>
                <a:cs typeface="Roboto"/>
                <a:sym typeface="Roboto"/>
              </a:rPr>
              <a:t>Salmon thrive in cold water. </a:t>
            </a:r>
            <a:endParaRPr lang="en">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Because the river stayed below 70</a:t>
            </a:r>
            <a:r>
              <a:rPr lang="en" b="1">
                <a:solidFill>
                  <a:schemeClr val="lt1"/>
                </a:solidFill>
                <a:latin typeface="Roboto"/>
                <a:ea typeface="Roboto"/>
                <a:cs typeface="Roboto"/>
                <a:sym typeface="Roboto"/>
              </a:rPr>
              <a:t>°</a:t>
            </a:r>
            <a:r>
              <a:rPr lang="en">
                <a:solidFill>
                  <a:schemeClr val="lt1"/>
                </a:solidFill>
                <a:latin typeface="Roboto"/>
                <a:ea typeface="Roboto"/>
                <a:cs typeface="Roboto"/>
                <a:sym typeface="Roboto"/>
              </a:rPr>
              <a:t>F during the hottest part of the year, the water temperature was healthy for salmon.</a:t>
            </a:r>
            <a:endParaRPr>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Maddy saw hundreds of salmon in the Nerka River each July. </a:t>
            </a:r>
            <a:endParaRPr>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In fact, the word “nerka” is part of the scientific name for sockeye salmon: </a:t>
            </a:r>
            <a:r>
              <a:rPr lang="en" i="1">
                <a:solidFill>
                  <a:schemeClr val="lt1"/>
                </a:solidFill>
                <a:latin typeface="Roboto"/>
                <a:ea typeface="Roboto"/>
                <a:cs typeface="Roboto"/>
                <a:sym typeface="Roboto"/>
              </a:rPr>
              <a:t>Oncorhynchus nerka!</a:t>
            </a:r>
            <a:endParaRPr i="1">
              <a:solidFill>
                <a:schemeClr val="lt1"/>
              </a:solidFill>
              <a:latin typeface="Roboto"/>
              <a:ea typeface="Roboto"/>
              <a:cs typeface="Roboto"/>
              <a:sym typeface="Roboto"/>
            </a:endParaRPr>
          </a:p>
        </p:txBody>
      </p:sp>
      <p:grpSp>
        <p:nvGrpSpPr>
          <p:cNvPr id="44" name="Group 43" descr="Graphic of a sheet of lined paper with a graph numbered in increments of 10 to 70 on the y axis and numbered by years 2016 to 2019 on the x axis.">
            <a:extLst>
              <a:ext uri="{FF2B5EF4-FFF2-40B4-BE49-F238E27FC236}">
                <a16:creationId xmlns:a16="http://schemas.microsoft.com/office/drawing/2014/main" id="{D4045BF0-99E1-4469-A087-425845591B46}"/>
              </a:ext>
            </a:extLst>
          </p:cNvPr>
          <p:cNvGrpSpPr/>
          <p:nvPr/>
        </p:nvGrpSpPr>
        <p:grpSpPr>
          <a:xfrm>
            <a:off x="4454750" y="620700"/>
            <a:ext cx="3359355" cy="4351500"/>
            <a:chOff x="4454750" y="620700"/>
            <a:chExt cx="3359355" cy="4351500"/>
          </a:xfrm>
        </p:grpSpPr>
        <p:pic>
          <p:nvPicPr>
            <p:cNvPr id="45"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73408FBD-C68A-4D17-BA15-1AA96673A186}"/>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6" name="Google Shape;496;p39">
              <a:extLst>
                <a:ext uri="{FF2B5EF4-FFF2-40B4-BE49-F238E27FC236}">
                  <a16:creationId xmlns:a16="http://schemas.microsoft.com/office/drawing/2014/main" id="{BF674778-1A5A-49CE-8DDF-717246AD1125}"/>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497;p39">
              <a:extLst>
                <a:ext uri="{FF2B5EF4-FFF2-40B4-BE49-F238E27FC236}">
                  <a16:creationId xmlns:a16="http://schemas.microsoft.com/office/drawing/2014/main" id="{D0CAF9ED-D611-4EC1-86A5-8559BACDA54F}"/>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498;p39">
              <a:extLst>
                <a:ext uri="{FF2B5EF4-FFF2-40B4-BE49-F238E27FC236}">
                  <a16:creationId xmlns:a16="http://schemas.microsoft.com/office/drawing/2014/main" id="{8AFD26F9-3524-498D-A8B7-A674A892B07F}"/>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499;p39">
              <a:extLst>
                <a:ext uri="{FF2B5EF4-FFF2-40B4-BE49-F238E27FC236}">
                  <a16:creationId xmlns:a16="http://schemas.microsoft.com/office/drawing/2014/main" id="{52F6762E-1E7A-4677-87C5-D29272110F7D}"/>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0;p39">
              <a:extLst>
                <a:ext uri="{FF2B5EF4-FFF2-40B4-BE49-F238E27FC236}">
                  <a16:creationId xmlns:a16="http://schemas.microsoft.com/office/drawing/2014/main" id="{1884BB54-0D40-447C-82C9-864C409C7F51}"/>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1;p39">
              <a:extLst>
                <a:ext uri="{FF2B5EF4-FFF2-40B4-BE49-F238E27FC236}">
                  <a16:creationId xmlns:a16="http://schemas.microsoft.com/office/drawing/2014/main" id="{04CF0EB8-BE49-4356-A0F7-FD0EB82BEA3A}"/>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2;p39">
              <a:extLst>
                <a:ext uri="{FF2B5EF4-FFF2-40B4-BE49-F238E27FC236}">
                  <a16:creationId xmlns:a16="http://schemas.microsoft.com/office/drawing/2014/main" id="{4F2F6BA9-9591-4DBF-AE6F-C1FF31ABF6DF}"/>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3;p39">
              <a:extLst>
                <a:ext uri="{FF2B5EF4-FFF2-40B4-BE49-F238E27FC236}">
                  <a16:creationId xmlns:a16="http://schemas.microsoft.com/office/drawing/2014/main" id="{94F1BE0B-84D6-4BAE-A2ED-A5580FFE5352}"/>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4;p39">
              <a:extLst>
                <a:ext uri="{FF2B5EF4-FFF2-40B4-BE49-F238E27FC236}">
                  <a16:creationId xmlns:a16="http://schemas.microsoft.com/office/drawing/2014/main" id="{7E8C9603-3D75-49FB-8D8E-0358E14BCFA8}"/>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5" name="Google Shape;505;p39">
              <a:extLst>
                <a:ext uri="{FF2B5EF4-FFF2-40B4-BE49-F238E27FC236}">
                  <a16:creationId xmlns:a16="http://schemas.microsoft.com/office/drawing/2014/main" id="{06A06532-6536-4F4B-99C4-BD4D7E4E162E}"/>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6" name="Google Shape;506;p39">
              <a:extLst>
                <a:ext uri="{FF2B5EF4-FFF2-40B4-BE49-F238E27FC236}">
                  <a16:creationId xmlns:a16="http://schemas.microsoft.com/office/drawing/2014/main" id="{92D7A6AA-1A78-47BD-ADB1-FCB07706CB8E}"/>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7" name="Google Shape;507;p39">
              <a:extLst>
                <a:ext uri="{FF2B5EF4-FFF2-40B4-BE49-F238E27FC236}">
                  <a16:creationId xmlns:a16="http://schemas.microsoft.com/office/drawing/2014/main" id="{165A9B88-4C17-4FB5-A7CD-D64CC63A1568}"/>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8" name="Google Shape;508;p39">
              <a:extLst>
                <a:ext uri="{FF2B5EF4-FFF2-40B4-BE49-F238E27FC236}">
                  <a16:creationId xmlns:a16="http://schemas.microsoft.com/office/drawing/2014/main" id="{4128343B-B955-4A2D-A445-343A0607B676}"/>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9" name="Google Shape;509;p39">
              <a:extLst>
                <a:ext uri="{FF2B5EF4-FFF2-40B4-BE49-F238E27FC236}">
                  <a16:creationId xmlns:a16="http://schemas.microsoft.com/office/drawing/2014/main" id="{B8DF3DF5-8D8A-467F-B249-4A257F76AC45}"/>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60" name="Google Shape;510;p39">
              <a:extLst>
                <a:ext uri="{FF2B5EF4-FFF2-40B4-BE49-F238E27FC236}">
                  <a16:creationId xmlns:a16="http://schemas.microsoft.com/office/drawing/2014/main" id="{5AB16A2E-6D80-4193-B52D-B88EF5BAE882}"/>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61" name="Google Shape;511;p39">
              <a:extLst>
                <a:ext uri="{FF2B5EF4-FFF2-40B4-BE49-F238E27FC236}">
                  <a16:creationId xmlns:a16="http://schemas.microsoft.com/office/drawing/2014/main" id="{EBFF0EAF-8CC1-413D-99A0-BC78463916B0}"/>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62" name="Google Shape;512;p39">
              <a:extLst>
                <a:ext uri="{FF2B5EF4-FFF2-40B4-BE49-F238E27FC236}">
                  <a16:creationId xmlns:a16="http://schemas.microsoft.com/office/drawing/2014/main" id="{ADFA0CA6-9046-4B29-BB23-7849C29BDE91}"/>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3" name="Google Shape;513;p39">
              <a:extLst>
                <a:ext uri="{FF2B5EF4-FFF2-40B4-BE49-F238E27FC236}">
                  <a16:creationId xmlns:a16="http://schemas.microsoft.com/office/drawing/2014/main" id="{B6B3692F-7C9F-41A7-B8DB-B8F63923D7DF}"/>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4" name="Google Shape;514;p39">
              <a:extLst>
                <a:ext uri="{FF2B5EF4-FFF2-40B4-BE49-F238E27FC236}">
                  <a16:creationId xmlns:a16="http://schemas.microsoft.com/office/drawing/2014/main" id="{2CA07158-40BA-46F2-B9A7-1CE26502FB6A}"/>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5" name="Google Shape;515;p39">
              <a:extLst>
                <a:ext uri="{FF2B5EF4-FFF2-40B4-BE49-F238E27FC236}">
                  <a16:creationId xmlns:a16="http://schemas.microsoft.com/office/drawing/2014/main" id="{50AE8DE5-F511-4977-9540-9019A9CBBECB}"/>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6" name="Google Shape;516;p39">
              <a:extLst>
                <a:ext uri="{FF2B5EF4-FFF2-40B4-BE49-F238E27FC236}">
                  <a16:creationId xmlns:a16="http://schemas.microsoft.com/office/drawing/2014/main" id="{1EC7292E-2384-49AF-8E49-A42AA1896ECE}"/>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7" name="Google Shape;517;p39">
              <a:extLst>
                <a:ext uri="{FF2B5EF4-FFF2-40B4-BE49-F238E27FC236}">
                  <a16:creationId xmlns:a16="http://schemas.microsoft.com/office/drawing/2014/main" id="{332044FB-CFEC-43C2-8D37-65BE974268D1}"/>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8" name="Google Shape;518;p39">
              <a:extLst>
                <a:ext uri="{FF2B5EF4-FFF2-40B4-BE49-F238E27FC236}">
                  <a16:creationId xmlns:a16="http://schemas.microsoft.com/office/drawing/2014/main" id="{453F0D88-C590-44FF-95CA-AB6C0EB5180F}"/>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9" name="Google Shape;521;p39">
              <a:extLst>
                <a:ext uri="{FF2B5EF4-FFF2-40B4-BE49-F238E27FC236}">
                  <a16:creationId xmlns:a16="http://schemas.microsoft.com/office/drawing/2014/main" id="{955B1127-6BD2-4BE3-A056-F92FC35CD08D}"/>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70" name="Google Shape;522;p39">
              <a:extLst>
                <a:ext uri="{FF2B5EF4-FFF2-40B4-BE49-F238E27FC236}">
                  <a16:creationId xmlns:a16="http://schemas.microsoft.com/office/drawing/2014/main" id="{C0AAA9A1-731D-4435-83FA-DA45F554A4EB}"/>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1138" name="Google Shape;1138;p53"/>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1136" name="Google Shape;1136;p53"/>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1130" name="Google Shape;1130;p53"/>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1119" name="Google Shape;1119;p53"/>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1120" name="Google Shape;1120;p53"/>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1121" name="Google Shape;1121;p53"/>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1123" name="Google Shape;1123;p53"/>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1124" name="Google Shape;1124;p53"/>
          <p:cNvSpPr txBox="1"/>
          <p:nvPr/>
        </p:nvSpPr>
        <p:spPr>
          <a:xfrm>
            <a:off x="4893000" y="176915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1125" name="Google Shape;1125;p53"/>
          <p:cNvSpPr txBox="1"/>
          <p:nvPr/>
        </p:nvSpPr>
        <p:spPr>
          <a:xfrm>
            <a:off x="4893000" y="1346688"/>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1131" name="Google Shape;1131;p53"/>
          <p:cNvSpPr txBox="1"/>
          <p:nvPr/>
        </p:nvSpPr>
        <p:spPr>
          <a:xfrm>
            <a:off x="5876663" y="4667899"/>
            <a:ext cx="606600" cy="281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Year</a:t>
            </a:r>
            <a:endParaRPr b="1">
              <a:latin typeface="Roboto"/>
              <a:ea typeface="Roboto"/>
              <a:cs typeface="Roboto"/>
              <a:sym typeface="Roboto"/>
            </a:endParaRPr>
          </a:p>
        </p:txBody>
      </p:sp>
      <p:sp>
        <p:nvSpPr>
          <p:cNvPr id="1132" name="Google Shape;1132;p53" descr="Blue bar for 2016 at a temperature of 55 degrees Fahrenheit. "/>
          <p:cNvSpPr/>
          <p:nvPr/>
        </p:nvSpPr>
        <p:spPr>
          <a:xfrm>
            <a:off x="57653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3" descr="Blue bar for 2017 at a temperature of 52 degrees Fahrenheit."/>
          <p:cNvSpPr/>
          <p:nvPr/>
        </p:nvSpPr>
        <p:spPr>
          <a:xfrm>
            <a:off x="6242825" y="2318600"/>
            <a:ext cx="306900" cy="2151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3" descr="Blue bar for 2018 at a temperature of 55 degrees Fahrenheit."/>
          <p:cNvSpPr/>
          <p:nvPr/>
        </p:nvSpPr>
        <p:spPr>
          <a:xfrm>
            <a:off x="67202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3" descr="Blue bar for 2019 at a temperature of 60 degrees Fahrenheit."/>
          <p:cNvSpPr/>
          <p:nvPr/>
        </p:nvSpPr>
        <p:spPr>
          <a:xfrm>
            <a:off x="7197725" y="1995084"/>
            <a:ext cx="306900" cy="2482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5" name="Google Shape;1135;p53" descr="Red line across the graph at the 70 degree tick mark."/>
          <p:cNvCxnSpPr/>
          <p:nvPr/>
        </p:nvCxnSpPr>
        <p:spPr>
          <a:xfrm rot="10800000">
            <a:off x="5405925" y="1575528"/>
            <a:ext cx="2091000" cy="10200"/>
          </a:xfrm>
          <a:prstGeom prst="straightConnector1">
            <a:avLst/>
          </a:prstGeom>
          <a:noFill/>
          <a:ln w="38100" cap="flat" cmpd="sng">
            <a:solidFill>
              <a:srgbClr val="CC0000"/>
            </a:solidFill>
            <a:prstDash val="solid"/>
            <a:round/>
            <a:headEnd type="none" w="med" len="med"/>
            <a:tailEnd type="non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grpSp>
        <p:nvGrpSpPr>
          <p:cNvPr id="1145" name="Google Shape;1145;p5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146" name="Google Shape;1146;p54" descr="BLM Alaska Fire Service Masthead graphic" title="BLM Alaska Fire Service Masthead graphic"/>
            <p:cNvGrpSpPr/>
            <p:nvPr/>
          </p:nvGrpSpPr>
          <p:grpSpPr>
            <a:xfrm>
              <a:off x="0" y="0"/>
              <a:ext cx="9144003" cy="572198"/>
              <a:chOff x="0" y="0"/>
              <a:chExt cx="9144003" cy="572198"/>
            </a:xfrm>
          </p:grpSpPr>
          <p:pic>
            <p:nvPicPr>
              <p:cNvPr id="1147" name="Google Shape;1147;p5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148" name="Google Shape;1148;p5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149" name="Google Shape;1149;p5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150" name="Google Shape;1150;p5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A5D716B2-0FC4-4A96-AE8D-EED77C1BE199}"/>
              </a:ext>
            </a:extLst>
          </p:cNvPr>
          <p:cNvSpPr>
            <a:spLocks noGrp="1"/>
          </p:cNvSpPr>
          <p:nvPr>
            <p:ph type="title"/>
          </p:nvPr>
        </p:nvSpPr>
        <p:spPr>
          <a:xfrm>
            <a:off x="441650" y="1355250"/>
            <a:ext cx="3779400" cy="2947119"/>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Graphs are important tools for scientists.</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They help scientists understand changes across multiple years.</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Why do you think graphs like this are helpful?</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a:effectLst/>
            </a:endParaRPr>
          </a:p>
        </p:txBody>
      </p:sp>
      <p:grpSp>
        <p:nvGrpSpPr>
          <p:cNvPr id="43" name="Group 42" descr="Graphic of a sheet of lined paper with a graph numbered in increments of 10 to 70 on the y axis and numbered by years 2016 to 2019 on the x axis.">
            <a:extLst>
              <a:ext uri="{FF2B5EF4-FFF2-40B4-BE49-F238E27FC236}">
                <a16:creationId xmlns:a16="http://schemas.microsoft.com/office/drawing/2014/main" id="{72F1F72C-CAEB-446A-99BD-5BA428118D7C}"/>
              </a:ext>
            </a:extLst>
          </p:cNvPr>
          <p:cNvGrpSpPr/>
          <p:nvPr/>
        </p:nvGrpSpPr>
        <p:grpSpPr>
          <a:xfrm>
            <a:off x="4454750" y="620700"/>
            <a:ext cx="3359355" cy="4351500"/>
            <a:chOff x="4454750" y="620700"/>
            <a:chExt cx="3359355" cy="4351500"/>
          </a:xfrm>
        </p:grpSpPr>
        <p:pic>
          <p:nvPicPr>
            <p:cNvPr id="44" name="Google Shape;495;p39" descr="Graphic of a sheet of lined paper with a graph numbered in increments of 10 to 70 on the y axis and numbered by years 2016 to 2019 on the x axis.">
              <a:extLst>
                <a:ext uri="{FF2B5EF4-FFF2-40B4-BE49-F238E27FC236}">
                  <a16:creationId xmlns:a16="http://schemas.microsoft.com/office/drawing/2014/main" id="{0039F116-69B1-4909-850C-7632A1E031B1}"/>
                </a:ext>
              </a:extLst>
            </p:cNvPr>
            <p:cNvPicPr preferRelativeResize="0"/>
            <p:nvPr/>
          </p:nvPicPr>
          <p:blipFill>
            <a:blip r:embed="rId6">
              <a:alphaModFix/>
            </a:blip>
            <a:stretch>
              <a:fillRect/>
            </a:stretch>
          </p:blipFill>
          <p:spPr>
            <a:xfrm>
              <a:off x="4454750" y="620700"/>
              <a:ext cx="3359355" cy="4351500"/>
            </a:xfrm>
            <a:prstGeom prst="rect">
              <a:avLst/>
            </a:prstGeom>
            <a:noFill/>
            <a:ln w="9525" cap="flat" cmpd="sng">
              <a:solidFill>
                <a:srgbClr val="000000"/>
              </a:solidFill>
              <a:prstDash val="solid"/>
              <a:round/>
              <a:headEnd type="none" w="sm" len="sm"/>
              <a:tailEnd type="none" w="sm" len="sm"/>
            </a:ln>
          </p:spPr>
        </p:pic>
        <p:cxnSp>
          <p:nvCxnSpPr>
            <p:cNvPr id="45" name="Google Shape;496;p39">
              <a:extLst>
                <a:ext uri="{FF2B5EF4-FFF2-40B4-BE49-F238E27FC236}">
                  <a16:creationId xmlns:a16="http://schemas.microsoft.com/office/drawing/2014/main" id="{103C4640-F8AB-49B8-B836-077CE9F17429}"/>
                </a:ext>
              </a:extLst>
            </p:cNvPr>
            <p:cNvCxnSpPr/>
            <p:nvPr/>
          </p:nvCxnSpPr>
          <p:spPr>
            <a:xfrm rot="10800000" flipH="1">
              <a:off x="5406300" y="1564275"/>
              <a:ext cx="18900" cy="2953500"/>
            </a:xfrm>
            <a:prstGeom prst="straightConnector1">
              <a:avLst/>
            </a:prstGeom>
            <a:noFill/>
            <a:ln w="38100" cap="flat" cmpd="sng">
              <a:solidFill>
                <a:srgbClr val="000000"/>
              </a:solidFill>
              <a:prstDash val="solid"/>
              <a:round/>
              <a:headEnd type="none" w="med" len="med"/>
              <a:tailEnd type="none" w="med" len="med"/>
            </a:ln>
          </p:spPr>
        </p:cxnSp>
        <p:cxnSp>
          <p:nvCxnSpPr>
            <p:cNvPr id="46" name="Google Shape;497;p39">
              <a:extLst>
                <a:ext uri="{FF2B5EF4-FFF2-40B4-BE49-F238E27FC236}">
                  <a16:creationId xmlns:a16="http://schemas.microsoft.com/office/drawing/2014/main" id="{D1648177-4912-418C-A1E5-8F7865286ECA}"/>
                </a:ext>
              </a:extLst>
            </p:cNvPr>
            <p:cNvCxnSpPr/>
            <p:nvPr/>
          </p:nvCxnSpPr>
          <p:spPr>
            <a:xfrm rot="10800000">
              <a:off x="5295750" y="40921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7" name="Google Shape;498;p39">
              <a:extLst>
                <a:ext uri="{FF2B5EF4-FFF2-40B4-BE49-F238E27FC236}">
                  <a16:creationId xmlns:a16="http://schemas.microsoft.com/office/drawing/2014/main" id="{E030199C-9C5D-4BA6-9789-63C7D7950456}"/>
                </a:ext>
              </a:extLst>
            </p:cNvPr>
            <p:cNvCxnSpPr/>
            <p:nvPr/>
          </p:nvCxnSpPr>
          <p:spPr>
            <a:xfrm rot="10800000">
              <a:off x="5295750" y="3659950"/>
              <a:ext cx="118500" cy="0"/>
            </a:xfrm>
            <a:prstGeom prst="straightConnector1">
              <a:avLst/>
            </a:prstGeom>
            <a:noFill/>
            <a:ln w="38100" cap="flat" cmpd="sng">
              <a:solidFill>
                <a:srgbClr val="000000"/>
              </a:solidFill>
              <a:prstDash val="solid"/>
              <a:round/>
              <a:headEnd type="none" w="med" len="med"/>
              <a:tailEnd type="none" w="med" len="med"/>
            </a:ln>
          </p:spPr>
        </p:cxnSp>
        <p:cxnSp>
          <p:nvCxnSpPr>
            <p:cNvPr id="48" name="Google Shape;499;p39">
              <a:extLst>
                <a:ext uri="{FF2B5EF4-FFF2-40B4-BE49-F238E27FC236}">
                  <a16:creationId xmlns:a16="http://schemas.microsoft.com/office/drawing/2014/main" id="{88F3B984-4A2A-4F6F-BD75-E13B65668188}"/>
                </a:ext>
              </a:extLst>
            </p:cNvPr>
            <p:cNvCxnSpPr/>
            <p:nvPr/>
          </p:nvCxnSpPr>
          <p:spPr>
            <a:xfrm rot="10800000">
              <a:off x="5291100" y="3243425"/>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49" name="Google Shape;500;p39">
              <a:extLst>
                <a:ext uri="{FF2B5EF4-FFF2-40B4-BE49-F238E27FC236}">
                  <a16:creationId xmlns:a16="http://schemas.microsoft.com/office/drawing/2014/main" id="{FCD96EB7-1F20-4DC4-AEB5-DCF9B7D0A408}"/>
                </a:ext>
              </a:extLst>
            </p:cNvPr>
            <p:cNvCxnSpPr/>
            <p:nvPr/>
          </p:nvCxnSpPr>
          <p:spPr>
            <a:xfrm rot="10800000">
              <a:off x="5291100" y="2826888"/>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0" name="Google Shape;501;p39">
              <a:extLst>
                <a:ext uri="{FF2B5EF4-FFF2-40B4-BE49-F238E27FC236}">
                  <a16:creationId xmlns:a16="http://schemas.microsoft.com/office/drawing/2014/main" id="{99F096A3-7412-4F80-AA61-FD5FA6B5C555}"/>
                </a:ext>
              </a:extLst>
            </p:cNvPr>
            <p:cNvCxnSpPr/>
            <p:nvPr/>
          </p:nvCxnSpPr>
          <p:spPr>
            <a:xfrm rot="10800000">
              <a:off x="5291100" y="24023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1" name="Google Shape;502;p39">
              <a:extLst>
                <a:ext uri="{FF2B5EF4-FFF2-40B4-BE49-F238E27FC236}">
                  <a16:creationId xmlns:a16="http://schemas.microsoft.com/office/drawing/2014/main" id="{D305DC32-C5B8-45A9-8D15-4FACD48C4734}"/>
                </a:ext>
              </a:extLst>
            </p:cNvPr>
            <p:cNvCxnSpPr/>
            <p:nvPr/>
          </p:nvCxnSpPr>
          <p:spPr>
            <a:xfrm rot="10800000">
              <a:off x="5291100" y="198380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2" name="Google Shape;503;p39">
              <a:extLst>
                <a:ext uri="{FF2B5EF4-FFF2-40B4-BE49-F238E27FC236}">
                  <a16:creationId xmlns:a16="http://schemas.microsoft.com/office/drawing/2014/main" id="{2F32527F-8140-4160-A01C-27BC4CFF419C}"/>
                </a:ext>
              </a:extLst>
            </p:cNvPr>
            <p:cNvCxnSpPr/>
            <p:nvPr/>
          </p:nvCxnSpPr>
          <p:spPr>
            <a:xfrm rot="10800000">
              <a:off x="5291100" y="1577450"/>
              <a:ext cx="127800" cy="3600"/>
            </a:xfrm>
            <a:prstGeom prst="straightConnector1">
              <a:avLst/>
            </a:prstGeom>
            <a:noFill/>
            <a:ln w="38100" cap="flat" cmpd="sng">
              <a:solidFill>
                <a:srgbClr val="000000"/>
              </a:solidFill>
              <a:prstDash val="solid"/>
              <a:round/>
              <a:headEnd type="none" w="med" len="med"/>
              <a:tailEnd type="none" w="med" len="med"/>
            </a:ln>
          </p:spPr>
        </p:cxnSp>
        <p:cxnSp>
          <p:nvCxnSpPr>
            <p:cNvPr id="53" name="Google Shape;504;p39">
              <a:extLst>
                <a:ext uri="{FF2B5EF4-FFF2-40B4-BE49-F238E27FC236}">
                  <a16:creationId xmlns:a16="http://schemas.microsoft.com/office/drawing/2014/main" id="{6E8D6AB6-0607-457B-A55D-C176AC212471}"/>
                </a:ext>
              </a:extLst>
            </p:cNvPr>
            <p:cNvCxnSpPr/>
            <p:nvPr/>
          </p:nvCxnSpPr>
          <p:spPr>
            <a:xfrm>
              <a:off x="643215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4" name="Google Shape;505;p39">
              <a:extLst>
                <a:ext uri="{FF2B5EF4-FFF2-40B4-BE49-F238E27FC236}">
                  <a16:creationId xmlns:a16="http://schemas.microsoft.com/office/drawing/2014/main" id="{CAFB402A-7041-4740-8518-1038432D909B}"/>
                </a:ext>
              </a:extLst>
            </p:cNvPr>
            <p:cNvCxnSpPr/>
            <p:nvPr/>
          </p:nvCxnSpPr>
          <p:spPr>
            <a:xfrm>
              <a:off x="6891300"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5" name="Google Shape;506;p39">
              <a:extLst>
                <a:ext uri="{FF2B5EF4-FFF2-40B4-BE49-F238E27FC236}">
                  <a16:creationId xmlns:a16="http://schemas.microsoft.com/office/drawing/2014/main" id="{560FA586-4C5D-426F-A0EF-6436600C3478}"/>
                </a:ext>
              </a:extLst>
            </p:cNvPr>
            <p:cNvCxnSpPr/>
            <p:nvPr/>
          </p:nvCxnSpPr>
          <p:spPr>
            <a:xfrm>
              <a:off x="5892375" y="4489400"/>
              <a:ext cx="300" cy="178500"/>
            </a:xfrm>
            <a:prstGeom prst="straightConnector1">
              <a:avLst/>
            </a:prstGeom>
            <a:noFill/>
            <a:ln w="38100" cap="flat" cmpd="sng">
              <a:solidFill>
                <a:srgbClr val="000000"/>
              </a:solidFill>
              <a:prstDash val="solid"/>
              <a:round/>
              <a:headEnd type="none" w="med" len="med"/>
              <a:tailEnd type="none" w="med" len="med"/>
            </a:ln>
          </p:spPr>
        </p:cxnSp>
        <p:cxnSp>
          <p:nvCxnSpPr>
            <p:cNvPr id="56" name="Google Shape;507;p39">
              <a:extLst>
                <a:ext uri="{FF2B5EF4-FFF2-40B4-BE49-F238E27FC236}">
                  <a16:creationId xmlns:a16="http://schemas.microsoft.com/office/drawing/2014/main" id="{6790C5C2-06E1-454F-B746-5D7CA74E5229}"/>
                </a:ext>
              </a:extLst>
            </p:cNvPr>
            <p:cNvCxnSpPr/>
            <p:nvPr/>
          </p:nvCxnSpPr>
          <p:spPr>
            <a:xfrm>
              <a:off x="7315000" y="4489400"/>
              <a:ext cx="300" cy="178500"/>
            </a:xfrm>
            <a:prstGeom prst="straightConnector1">
              <a:avLst/>
            </a:prstGeom>
            <a:noFill/>
            <a:ln w="38100" cap="flat" cmpd="sng">
              <a:solidFill>
                <a:srgbClr val="000000"/>
              </a:solidFill>
              <a:prstDash val="solid"/>
              <a:round/>
              <a:headEnd type="none" w="med" len="med"/>
              <a:tailEnd type="none" w="med" len="med"/>
            </a:ln>
          </p:spPr>
        </p:cxnSp>
        <p:sp>
          <p:nvSpPr>
            <p:cNvPr id="57" name="Google Shape;508;p39">
              <a:extLst>
                <a:ext uri="{FF2B5EF4-FFF2-40B4-BE49-F238E27FC236}">
                  <a16:creationId xmlns:a16="http://schemas.microsoft.com/office/drawing/2014/main" id="{0DAEE4BC-ED81-44AF-B345-5177EE21BD1A}"/>
                </a:ext>
              </a:extLst>
            </p:cNvPr>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58" name="Google Shape;509;p39">
              <a:extLst>
                <a:ext uri="{FF2B5EF4-FFF2-40B4-BE49-F238E27FC236}">
                  <a16:creationId xmlns:a16="http://schemas.microsoft.com/office/drawing/2014/main" id="{823F94EB-BBB9-41FB-A499-CAA90AE84D10}"/>
                </a:ext>
              </a:extLst>
            </p:cNvPr>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59" name="Google Shape;510;p39">
              <a:extLst>
                <a:ext uri="{FF2B5EF4-FFF2-40B4-BE49-F238E27FC236}">
                  <a16:creationId xmlns:a16="http://schemas.microsoft.com/office/drawing/2014/main" id="{E1F7D41E-D4B3-491C-8178-2E244A965C63}"/>
                </a:ext>
              </a:extLst>
            </p:cNvPr>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60" name="Google Shape;511;p39">
              <a:extLst>
                <a:ext uri="{FF2B5EF4-FFF2-40B4-BE49-F238E27FC236}">
                  <a16:creationId xmlns:a16="http://schemas.microsoft.com/office/drawing/2014/main" id="{F59E848A-73E8-4458-A292-7DBDBC0FD72B}"/>
                </a:ext>
              </a:extLst>
            </p:cNvPr>
            <p:cNvSpPr txBox="1"/>
            <p:nvPr/>
          </p:nvSpPr>
          <p:spPr>
            <a:xfrm>
              <a:off x="4893000" y="25762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40</a:t>
              </a:r>
              <a:endParaRPr sz="1500" b="1">
                <a:latin typeface="Caveat"/>
                <a:ea typeface="Caveat"/>
                <a:cs typeface="Caveat"/>
                <a:sym typeface="Caveat"/>
              </a:endParaRPr>
            </a:p>
          </p:txBody>
        </p:sp>
        <p:sp>
          <p:nvSpPr>
            <p:cNvPr id="61" name="Google Shape;512;p39">
              <a:extLst>
                <a:ext uri="{FF2B5EF4-FFF2-40B4-BE49-F238E27FC236}">
                  <a16:creationId xmlns:a16="http://schemas.microsoft.com/office/drawing/2014/main" id="{FD4F26D3-B077-431C-834C-7EFC89847F14}"/>
                </a:ext>
              </a:extLst>
            </p:cNvPr>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62" name="Google Shape;513;p39">
              <a:extLst>
                <a:ext uri="{FF2B5EF4-FFF2-40B4-BE49-F238E27FC236}">
                  <a16:creationId xmlns:a16="http://schemas.microsoft.com/office/drawing/2014/main" id="{D67CB295-0AB3-4FDF-B88B-EAD30F7CD9E5}"/>
                </a:ext>
              </a:extLst>
            </p:cNvPr>
            <p:cNvSpPr txBox="1"/>
            <p:nvPr/>
          </p:nvSpPr>
          <p:spPr>
            <a:xfrm>
              <a:off x="4893000" y="176916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63" name="Google Shape;514;p39">
              <a:extLst>
                <a:ext uri="{FF2B5EF4-FFF2-40B4-BE49-F238E27FC236}">
                  <a16:creationId xmlns:a16="http://schemas.microsoft.com/office/drawing/2014/main" id="{9D9051C4-A860-44DA-878E-E7A35D093F7F}"/>
                </a:ext>
              </a:extLst>
            </p:cNvPr>
            <p:cNvSpPr txBox="1"/>
            <p:nvPr/>
          </p:nvSpPr>
          <p:spPr>
            <a:xfrm>
              <a:off x="4893000" y="134670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64" name="Google Shape;515;p39">
              <a:extLst>
                <a:ext uri="{FF2B5EF4-FFF2-40B4-BE49-F238E27FC236}">
                  <a16:creationId xmlns:a16="http://schemas.microsoft.com/office/drawing/2014/main" id="{10D0E544-5A94-4DA6-82C3-DC44EAF270EB}"/>
                </a:ext>
              </a:extLst>
            </p:cNvPr>
            <p:cNvSpPr txBox="1"/>
            <p:nvPr/>
          </p:nvSpPr>
          <p:spPr>
            <a:xfrm>
              <a:off x="55877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2019</a:t>
              </a:r>
              <a:endParaRPr sz="1300" b="1">
                <a:latin typeface="Caveat"/>
                <a:ea typeface="Caveat"/>
                <a:cs typeface="Caveat"/>
                <a:sym typeface="Caveat"/>
              </a:endParaRPr>
            </a:p>
          </p:txBody>
        </p:sp>
        <p:sp>
          <p:nvSpPr>
            <p:cNvPr id="65" name="Google Shape;516;p39">
              <a:extLst>
                <a:ext uri="{FF2B5EF4-FFF2-40B4-BE49-F238E27FC236}">
                  <a16:creationId xmlns:a16="http://schemas.microsoft.com/office/drawing/2014/main" id="{47475604-75B2-4D8F-BF9B-A6723BD550D8}"/>
                </a:ext>
              </a:extLst>
            </p:cNvPr>
            <p:cNvSpPr txBox="1"/>
            <p:nvPr/>
          </p:nvSpPr>
          <p:spPr>
            <a:xfrm>
              <a:off x="6185213"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2020</a:t>
              </a:r>
              <a:endParaRPr sz="1300" b="1">
                <a:latin typeface="Caveat"/>
                <a:ea typeface="Caveat"/>
                <a:cs typeface="Caveat"/>
                <a:sym typeface="Caveat"/>
              </a:endParaRPr>
            </a:p>
          </p:txBody>
        </p:sp>
        <p:sp>
          <p:nvSpPr>
            <p:cNvPr id="66" name="Google Shape;517;p39">
              <a:extLst>
                <a:ext uri="{FF2B5EF4-FFF2-40B4-BE49-F238E27FC236}">
                  <a16:creationId xmlns:a16="http://schemas.microsoft.com/office/drawing/2014/main" id="{C0AF918D-3DCC-4FCB-B729-7B96FFF5FD9D}"/>
                </a:ext>
              </a:extLst>
            </p:cNvPr>
            <p:cNvSpPr txBox="1"/>
            <p:nvPr/>
          </p:nvSpPr>
          <p:spPr>
            <a:xfrm>
              <a:off x="66265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2021</a:t>
              </a:r>
              <a:endParaRPr sz="1300" b="1">
                <a:latin typeface="Caveat"/>
                <a:ea typeface="Caveat"/>
                <a:cs typeface="Caveat"/>
                <a:sym typeface="Caveat"/>
              </a:endParaRPr>
            </a:p>
          </p:txBody>
        </p:sp>
        <p:sp>
          <p:nvSpPr>
            <p:cNvPr id="67" name="Google Shape;518;p39">
              <a:extLst>
                <a:ext uri="{FF2B5EF4-FFF2-40B4-BE49-F238E27FC236}">
                  <a16:creationId xmlns:a16="http://schemas.microsoft.com/office/drawing/2014/main" id="{FFF00981-6698-455D-8B79-97340E6EB3D2}"/>
                </a:ext>
              </a:extLst>
            </p:cNvPr>
            <p:cNvSpPr txBox="1"/>
            <p:nvPr/>
          </p:nvSpPr>
          <p:spPr>
            <a:xfrm>
              <a:off x="7084675" y="4545025"/>
              <a:ext cx="60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veat"/>
                  <a:ea typeface="Caveat"/>
                  <a:cs typeface="Caveat"/>
                  <a:sym typeface="Caveat"/>
                </a:rPr>
                <a:t>2022</a:t>
              </a:r>
              <a:endParaRPr sz="1300" b="1">
                <a:latin typeface="Caveat"/>
                <a:ea typeface="Caveat"/>
                <a:cs typeface="Caveat"/>
                <a:sym typeface="Caveat"/>
              </a:endParaRPr>
            </a:p>
          </p:txBody>
        </p:sp>
        <p:sp>
          <p:nvSpPr>
            <p:cNvPr id="68" name="Google Shape;521;p39">
              <a:extLst>
                <a:ext uri="{FF2B5EF4-FFF2-40B4-BE49-F238E27FC236}">
                  <a16:creationId xmlns:a16="http://schemas.microsoft.com/office/drawing/2014/main" id="{511B1512-FEAD-4DBA-BB52-71BE521F3620}"/>
                </a:ext>
              </a:extLst>
            </p:cNvPr>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cxnSp>
          <p:nvCxnSpPr>
            <p:cNvPr id="69" name="Google Shape;522;p39">
              <a:extLst>
                <a:ext uri="{FF2B5EF4-FFF2-40B4-BE49-F238E27FC236}">
                  <a16:creationId xmlns:a16="http://schemas.microsoft.com/office/drawing/2014/main" id="{E1E4FCEA-6147-42EB-BA23-50BD6DFA4837}"/>
                </a:ext>
              </a:extLst>
            </p:cNvPr>
            <p:cNvCxnSpPr/>
            <p:nvPr/>
          </p:nvCxnSpPr>
          <p:spPr>
            <a:xfrm>
              <a:off x="5406300" y="4494200"/>
              <a:ext cx="2197500" cy="3600"/>
            </a:xfrm>
            <a:prstGeom prst="straightConnector1">
              <a:avLst/>
            </a:prstGeom>
            <a:noFill/>
            <a:ln w="38100" cap="flat" cmpd="sng">
              <a:solidFill>
                <a:srgbClr val="000000"/>
              </a:solidFill>
              <a:prstDash val="solid"/>
              <a:round/>
              <a:headEnd type="none" w="med" len="med"/>
              <a:tailEnd type="none" w="med" len="med"/>
            </a:ln>
          </p:spPr>
        </p:cxnSp>
      </p:grpSp>
      <p:sp>
        <p:nvSpPr>
          <p:cNvPr id="1181" name="Google Shape;1181;p54"/>
          <p:cNvSpPr txBox="1"/>
          <p:nvPr/>
        </p:nvSpPr>
        <p:spPr>
          <a:xfrm>
            <a:off x="4882075" y="633225"/>
            <a:ext cx="2885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Average July Water Temperature in the Nerka River</a:t>
            </a:r>
            <a:endParaRPr sz="1200" b="1">
              <a:latin typeface="Roboto"/>
              <a:ea typeface="Roboto"/>
              <a:cs typeface="Roboto"/>
              <a:sym typeface="Roboto"/>
            </a:endParaRPr>
          </a:p>
        </p:txBody>
      </p:sp>
      <p:sp>
        <p:nvSpPr>
          <p:cNvPr id="1182" name="Google Shape;1182;p54"/>
          <p:cNvSpPr/>
          <p:nvPr/>
        </p:nvSpPr>
        <p:spPr>
          <a:xfrm>
            <a:off x="4984850" y="1101650"/>
            <a:ext cx="1260000" cy="344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Table</a:t>
            </a:r>
            <a:endParaRPr sz="1200">
              <a:latin typeface="Roboto"/>
              <a:ea typeface="Roboto"/>
              <a:cs typeface="Roboto"/>
              <a:sym typeface="Roboto"/>
            </a:endParaRPr>
          </a:p>
        </p:txBody>
      </p:sp>
      <p:sp>
        <p:nvSpPr>
          <p:cNvPr id="1176" name="Google Shape;1176;p54"/>
          <p:cNvSpPr txBox="1"/>
          <p:nvPr/>
        </p:nvSpPr>
        <p:spPr>
          <a:xfrm rot="5400000">
            <a:off x="3922400" y="2711126"/>
            <a:ext cx="1893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a:ea typeface="Roboto"/>
                <a:cs typeface="Roboto"/>
                <a:sym typeface="Roboto"/>
              </a:rPr>
              <a:t>Temperature (°F)</a:t>
            </a:r>
            <a:endParaRPr sz="1600" b="1">
              <a:latin typeface="Roboto"/>
              <a:ea typeface="Roboto"/>
              <a:cs typeface="Roboto"/>
              <a:sym typeface="Roboto"/>
            </a:endParaRPr>
          </a:p>
          <a:p>
            <a:pPr marL="0" lvl="0" indent="0" algn="l" rtl="0">
              <a:spcBef>
                <a:spcPts val="0"/>
              </a:spcBef>
              <a:spcAft>
                <a:spcPts val="0"/>
              </a:spcAft>
              <a:buNone/>
            </a:pPr>
            <a:endParaRPr b="1">
              <a:latin typeface="Caveat"/>
              <a:ea typeface="Caveat"/>
              <a:cs typeface="Caveat"/>
              <a:sym typeface="Caveat"/>
            </a:endParaRPr>
          </a:p>
        </p:txBody>
      </p:sp>
      <p:sp>
        <p:nvSpPr>
          <p:cNvPr id="1165" name="Google Shape;1165;p54"/>
          <p:cNvSpPr txBox="1"/>
          <p:nvPr/>
        </p:nvSpPr>
        <p:spPr>
          <a:xfrm>
            <a:off x="4893000" y="38670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10</a:t>
            </a:r>
            <a:endParaRPr sz="1500" b="1">
              <a:latin typeface="Caveat"/>
              <a:ea typeface="Caveat"/>
              <a:cs typeface="Caveat"/>
              <a:sym typeface="Caveat"/>
            </a:endParaRPr>
          </a:p>
        </p:txBody>
      </p:sp>
      <p:sp>
        <p:nvSpPr>
          <p:cNvPr id="1166" name="Google Shape;1166;p54"/>
          <p:cNvSpPr txBox="1"/>
          <p:nvPr/>
        </p:nvSpPr>
        <p:spPr>
          <a:xfrm>
            <a:off x="4893000" y="3431425"/>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20</a:t>
            </a:r>
            <a:endParaRPr sz="1500" b="1">
              <a:latin typeface="Caveat"/>
              <a:ea typeface="Caveat"/>
              <a:cs typeface="Caveat"/>
              <a:sym typeface="Caveat"/>
            </a:endParaRPr>
          </a:p>
        </p:txBody>
      </p:sp>
      <p:sp>
        <p:nvSpPr>
          <p:cNvPr id="1167" name="Google Shape;1167;p54"/>
          <p:cNvSpPr txBox="1"/>
          <p:nvPr/>
        </p:nvSpPr>
        <p:spPr>
          <a:xfrm>
            <a:off x="4893000" y="29958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30</a:t>
            </a:r>
            <a:endParaRPr sz="1500" b="1">
              <a:latin typeface="Caveat"/>
              <a:ea typeface="Caveat"/>
              <a:cs typeface="Caveat"/>
              <a:sym typeface="Caveat"/>
            </a:endParaRPr>
          </a:p>
        </p:txBody>
      </p:sp>
      <p:sp>
        <p:nvSpPr>
          <p:cNvPr id="1169" name="Google Shape;1169;p54"/>
          <p:cNvSpPr txBox="1"/>
          <p:nvPr/>
        </p:nvSpPr>
        <p:spPr>
          <a:xfrm>
            <a:off x="4893000" y="2191613"/>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50</a:t>
            </a:r>
            <a:endParaRPr sz="1500" b="1">
              <a:latin typeface="Caveat"/>
              <a:ea typeface="Caveat"/>
              <a:cs typeface="Caveat"/>
              <a:sym typeface="Caveat"/>
            </a:endParaRPr>
          </a:p>
        </p:txBody>
      </p:sp>
      <p:sp>
        <p:nvSpPr>
          <p:cNvPr id="1170" name="Google Shape;1170;p54"/>
          <p:cNvSpPr txBox="1"/>
          <p:nvPr/>
        </p:nvSpPr>
        <p:spPr>
          <a:xfrm>
            <a:off x="4893000" y="1769150"/>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60</a:t>
            </a:r>
            <a:endParaRPr sz="1500" b="1">
              <a:latin typeface="Caveat"/>
              <a:ea typeface="Caveat"/>
              <a:cs typeface="Caveat"/>
              <a:sym typeface="Caveat"/>
            </a:endParaRPr>
          </a:p>
        </p:txBody>
      </p:sp>
      <p:sp>
        <p:nvSpPr>
          <p:cNvPr id="1171" name="Google Shape;1171;p54"/>
          <p:cNvSpPr txBox="1"/>
          <p:nvPr/>
        </p:nvSpPr>
        <p:spPr>
          <a:xfrm>
            <a:off x="4893000" y="1346688"/>
            <a:ext cx="3981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veat"/>
                <a:ea typeface="Caveat"/>
                <a:cs typeface="Caveat"/>
                <a:sym typeface="Caveat"/>
              </a:rPr>
              <a:t>70</a:t>
            </a:r>
            <a:endParaRPr sz="1500" b="1">
              <a:latin typeface="Caveat"/>
              <a:ea typeface="Caveat"/>
              <a:cs typeface="Caveat"/>
              <a:sym typeface="Caveat"/>
            </a:endParaRPr>
          </a:p>
        </p:txBody>
      </p:sp>
      <p:sp>
        <p:nvSpPr>
          <p:cNvPr id="1177" name="Google Shape;1177;p54"/>
          <p:cNvSpPr txBox="1"/>
          <p:nvPr/>
        </p:nvSpPr>
        <p:spPr>
          <a:xfrm>
            <a:off x="4990796" y="4578650"/>
            <a:ext cx="606300" cy="2617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Roboto"/>
                <a:ea typeface="Roboto"/>
                <a:cs typeface="Roboto"/>
                <a:sym typeface="Roboto"/>
              </a:rPr>
              <a:t>Year</a:t>
            </a:r>
            <a:endParaRPr b="1" dirty="0">
              <a:latin typeface="Roboto"/>
              <a:ea typeface="Roboto"/>
              <a:cs typeface="Roboto"/>
              <a:sym typeface="Roboto"/>
            </a:endParaRPr>
          </a:p>
        </p:txBody>
      </p:sp>
      <p:sp>
        <p:nvSpPr>
          <p:cNvPr id="1178" name="Google Shape;1178;p54" descr="Blue bar for 2016 at a temperature of 55 degrees Fahrenheit. "/>
          <p:cNvSpPr/>
          <p:nvPr/>
        </p:nvSpPr>
        <p:spPr>
          <a:xfrm>
            <a:off x="57653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4" descr="Blue bar for 2017 at a temperature of 52 degrees Fahrenheit."/>
          <p:cNvSpPr/>
          <p:nvPr/>
        </p:nvSpPr>
        <p:spPr>
          <a:xfrm>
            <a:off x="6242825" y="2318600"/>
            <a:ext cx="306900" cy="2151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4" descr="Blue bar for 2018 at a temperature of 55 degrees Fahrenheit."/>
          <p:cNvSpPr/>
          <p:nvPr/>
        </p:nvSpPr>
        <p:spPr>
          <a:xfrm>
            <a:off x="6720275" y="2191625"/>
            <a:ext cx="306900" cy="22782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4" descr="Blue bar for 2019 at a temperature of 60 degrees Fahrenheit."/>
          <p:cNvSpPr/>
          <p:nvPr/>
        </p:nvSpPr>
        <p:spPr>
          <a:xfrm>
            <a:off x="7197725" y="1979675"/>
            <a:ext cx="306900" cy="2490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pSp>
        <p:nvGrpSpPr>
          <p:cNvPr id="112" name="Google Shape;112;p1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13" name="Google Shape;113;p17" descr="BLM Alaska Fire Service Masthead graphic" title="BLM Alaska Fire Service Masthead graphic"/>
            <p:cNvGrpSpPr/>
            <p:nvPr/>
          </p:nvGrpSpPr>
          <p:grpSpPr>
            <a:xfrm>
              <a:off x="0" y="0"/>
              <a:ext cx="9144003" cy="572198"/>
              <a:chOff x="0" y="0"/>
              <a:chExt cx="9144003" cy="572198"/>
            </a:xfrm>
          </p:grpSpPr>
          <p:pic>
            <p:nvPicPr>
              <p:cNvPr id="114" name="Google Shape;114;p1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15" name="Google Shape;115;p1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16" name="Google Shape;116;p1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17" name="Google Shape;117;p1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58A9025-EF67-4FA9-9EDD-B16DA4CAD652}"/>
              </a:ext>
            </a:extLst>
          </p:cNvPr>
          <p:cNvSpPr>
            <a:spLocks noGrp="1"/>
          </p:cNvSpPr>
          <p:nvPr>
            <p:ph type="title"/>
          </p:nvPr>
        </p:nvSpPr>
        <p:spPr>
          <a:xfrm>
            <a:off x="311700" y="604008"/>
            <a:ext cx="8520600" cy="900251"/>
          </a:xfrm>
        </p:spPr>
        <p:txBody>
          <a:bodyPr/>
          <a:lstStyle/>
          <a:p>
            <a:pPr algn="ctr" rtl="0">
              <a:lnSpc>
                <a:spcPct val="150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Make an observation:</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What do these two pictures have in common? How are they different?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dirty="0">
              <a:effectLst/>
            </a:endParaRPr>
          </a:p>
        </p:txBody>
      </p:sp>
      <p:pic>
        <p:nvPicPr>
          <p:cNvPr id="3" name="Picture 6" descr="Cedar Creek in Congaree National Park, SC, showing old growth bottomland hardwood forest">
            <a:extLst>
              <a:ext uri="{FF2B5EF4-FFF2-40B4-BE49-F238E27FC236}">
                <a16:creationId xmlns:a16="http://schemas.microsoft.com/office/drawing/2014/main" id="{C658ACEF-8896-527D-7C67-17D6E1B03C6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1648" y="1708623"/>
            <a:ext cx="4436220" cy="2956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F5EDE7-900A-CE4C-149C-FCC4BB62507C}"/>
              </a:ext>
            </a:extLst>
          </p:cNvPr>
          <p:cNvSpPr txBox="1"/>
          <p:nvPr/>
        </p:nvSpPr>
        <p:spPr>
          <a:xfrm>
            <a:off x="2771833" y="4667740"/>
            <a:ext cx="2067042" cy="461665"/>
          </a:xfrm>
          <a:prstGeom prst="rect">
            <a:avLst/>
          </a:prstGeom>
          <a:noFill/>
        </p:spPr>
        <p:txBody>
          <a:bodyPr wrap="square" lIns="91440" tIns="45720" rIns="91440" bIns="45720" rtlCol="0" anchor="t">
            <a:spAutoFit/>
          </a:bodyPr>
          <a:lstStyle/>
          <a:p>
            <a:r>
              <a:rPr lang="en-US" sz="800" dirty="0">
                <a:solidFill>
                  <a:schemeClr val="bg1"/>
                </a:solidFill>
                <a:effectLst>
                  <a:outerShdw blurRad="38100" dist="38100" dir="2700000" algn="tl">
                    <a:srgbClr val="000000">
                      <a:alpha val="43137"/>
                    </a:srgbClr>
                  </a:outerShdw>
                </a:effectLst>
                <a:latin typeface="Roboto"/>
                <a:ea typeface="Roboto"/>
              </a:rPr>
              <a:t>Large trees shroud the banks of a slow </a:t>
            </a:r>
            <a:r>
              <a:rPr lang="en-US" sz="800">
                <a:solidFill>
                  <a:schemeClr val="bg1"/>
                </a:solidFill>
                <a:effectLst>
                  <a:outerShdw blurRad="38100" dist="38100" dir="2700000" algn="tl">
                    <a:srgbClr val="000000">
                      <a:alpha val="43137"/>
                    </a:srgbClr>
                  </a:outerShdw>
                </a:effectLst>
                <a:latin typeface="Roboto"/>
                <a:ea typeface="Roboto"/>
              </a:rPr>
              <a:t>moving body of water.</a:t>
            </a:r>
            <a:endParaRPr lang="en-US">
              <a:solidFill>
                <a:schemeClr val="bg1"/>
              </a:solidFill>
            </a:endParaRPr>
          </a:p>
          <a:p>
            <a:r>
              <a:rPr lang="en-US" sz="800" dirty="0">
                <a:solidFill>
                  <a:schemeClr val="bg1"/>
                </a:solidFill>
                <a:effectLst>
                  <a:outerShdw blurRad="38100" dist="38100" dir="2700000" algn="tl">
                    <a:srgbClr val="000000">
                      <a:alpha val="43137"/>
                    </a:srgbClr>
                  </a:outerShdw>
                </a:effectLst>
                <a:latin typeface="Roboto"/>
                <a:ea typeface="Roboto"/>
              </a:rPr>
              <a:t>Photo by S. McNamara, NPS.</a:t>
            </a:r>
            <a:endParaRPr lang="en-US">
              <a:solidFill>
                <a:schemeClr val="bg1"/>
              </a:solidFill>
            </a:endParaRPr>
          </a:p>
        </p:txBody>
      </p:sp>
      <p:pic>
        <p:nvPicPr>
          <p:cNvPr id="121" name="Google Shape;121;p17" descr="Photograph of a river in a snowy, open fores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888194" y="1708624"/>
            <a:ext cx="4038535" cy="2954564"/>
          </a:xfrm>
          <a:prstGeom prst="rect">
            <a:avLst/>
          </a:prstGeom>
          <a:noFill/>
          <a:ln>
            <a:noFill/>
          </a:ln>
        </p:spPr>
      </p:pic>
      <p:sp>
        <p:nvSpPr>
          <p:cNvPr id="122" name="Google Shape;122;p17"/>
          <p:cNvSpPr txBox="1"/>
          <p:nvPr/>
        </p:nvSpPr>
        <p:spPr>
          <a:xfrm>
            <a:off x="6907282" y="4612998"/>
            <a:ext cx="2222345" cy="425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r>
              <a:rPr lang="en" sz="800" dirty="0">
                <a:solidFill>
                  <a:schemeClr val="bg1"/>
                </a:solidFill>
                <a:latin typeface="Roboto"/>
                <a:ea typeface="Roboto"/>
                <a:cs typeface="Roboto"/>
                <a:sym typeface="Roboto"/>
              </a:rPr>
              <a:t>Swift moving water keeps it from freezing during the winter months.</a:t>
            </a:r>
            <a:endParaRPr lang="en-US" sz="800" dirty="0">
              <a:solidFill>
                <a:schemeClr val="bg1"/>
              </a:solidFill>
              <a:latin typeface="Roboto"/>
              <a:ea typeface="Roboto"/>
              <a:cs typeface="Roboto"/>
              <a:sym typeface="Roboto"/>
            </a:endParaRPr>
          </a:p>
          <a:p>
            <a:r>
              <a:rPr lang="en" sz="800" dirty="0">
                <a:solidFill>
                  <a:schemeClr val="bg1"/>
                </a:solidFill>
                <a:latin typeface="Roboto"/>
                <a:ea typeface="Roboto"/>
                <a:cs typeface="Roboto"/>
                <a:sym typeface="Roboto"/>
              </a:rPr>
              <a:t>Photo by B. Wick, BLM.</a:t>
            </a:r>
            <a:endParaRPr lang="en" sz="800" dirty="0">
              <a:solidFill>
                <a:schemeClr val="bg1"/>
              </a:solidFill>
              <a:latin typeface="Roboto"/>
              <a:ea typeface="Roboto"/>
              <a:cs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8" name="Google Shape;128;p1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29" name="Google Shape;129;p18" descr="BLM Alaska Fire Service Masthead graphic" title="BLM Alaska Fire Service Masthead graphic"/>
            <p:cNvGrpSpPr/>
            <p:nvPr/>
          </p:nvGrpSpPr>
          <p:grpSpPr>
            <a:xfrm>
              <a:off x="0" y="0"/>
              <a:ext cx="9144003" cy="572198"/>
              <a:chOff x="0" y="0"/>
              <a:chExt cx="9144003" cy="572198"/>
            </a:xfrm>
          </p:grpSpPr>
          <p:pic>
            <p:nvPicPr>
              <p:cNvPr id="130" name="Google Shape;130;p1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31" name="Google Shape;131;p1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32" name="Google Shape;132;p1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33" name="Google Shape;133;p18"/>
            <p:cNvPicPr preferRelativeResize="0"/>
            <p:nvPr/>
          </p:nvPicPr>
          <p:blipFill>
            <a:blip r:embed="rId5">
              <a:alphaModFix/>
            </a:blip>
            <a:stretch>
              <a:fillRect/>
            </a:stretch>
          </p:blipFill>
          <p:spPr>
            <a:xfrm>
              <a:off x="8455876" y="63300"/>
              <a:ext cx="584799" cy="572200"/>
            </a:xfrm>
            <a:prstGeom prst="rect">
              <a:avLst/>
            </a:prstGeom>
            <a:noFill/>
            <a:ln>
              <a:noFill/>
            </a:ln>
          </p:spPr>
        </p:pic>
      </p:grpSp>
      <p:pic>
        <p:nvPicPr>
          <p:cNvPr id="1030" name="Picture 6" descr="Cedar Creek in Congaree National Park, SC, showing old growth bottomland hardwood forest">
            <a:extLst>
              <a:ext uri="{FF2B5EF4-FFF2-40B4-BE49-F238E27FC236}">
                <a16:creationId xmlns:a16="http://schemas.microsoft.com/office/drawing/2014/main" id="{7FB59BCA-37A0-18AD-F21C-5CC6A40B337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1648" y="1571219"/>
            <a:ext cx="4167338" cy="27776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B56DD0-94FB-D0BB-15EA-DA597BFC5DBB}"/>
              </a:ext>
            </a:extLst>
          </p:cNvPr>
          <p:cNvSpPr txBox="1"/>
          <p:nvPr/>
        </p:nvSpPr>
        <p:spPr>
          <a:xfrm>
            <a:off x="2695574" y="4405188"/>
            <a:ext cx="1758123" cy="584775"/>
          </a:xfrm>
          <a:prstGeom prst="rect">
            <a:avLst/>
          </a:prstGeom>
          <a:noFill/>
        </p:spPr>
        <p:txBody>
          <a:bodyPr wrap="square" lIns="91440" tIns="45720" rIns="91440" bIns="45720" rtlCol="0" anchor="t">
            <a:spAutoFit/>
          </a:bodyPr>
          <a:lstStyle/>
          <a:p>
            <a:r>
              <a:rPr lang="en-US" sz="800">
                <a:solidFill>
                  <a:schemeClr val="bg1"/>
                </a:solidFill>
                <a:latin typeface="Roboto"/>
                <a:ea typeface="Roboto"/>
                <a:cs typeface="Roboto"/>
              </a:rPr>
              <a:t>Large trees shroud the banks of a slow moving body of water.</a:t>
            </a:r>
          </a:p>
          <a:p>
            <a:r>
              <a:rPr lang="en-US" sz="800">
                <a:solidFill>
                  <a:schemeClr val="bg1"/>
                </a:solidFill>
                <a:latin typeface="Roboto"/>
                <a:ea typeface="Roboto"/>
                <a:cs typeface="Roboto"/>
              </a:rPr>
              <a:t>Photo by S. McNamara, NPS.</a:t>
            </a:r>
          </a:p>
          <a:p>
            <a:endParaRPr lang="en-US" sz="800" dirty="0">
              <a:solidFill>
                <a:schemeClr val="bg1"/>
              </a:solidFill>
              <a:latin typeface="Roboto" panose="02000000000000000000" pitchFamily="2" charset="0"/>
              <a:ea typeface="Roboto" panose="02000000000000000000" pitchFamily="2" charset="0"/>
            </a:endParaRPr>
          </a:p>
        </p:txBody>
      </p:sp>
      <p:sp>
        <p:nvSpPr>
          <p:cNvPr id="135" name="Google Shape;135;p18"/>
          <p:cNvSpPr txBox="1"/>
          <p:nvPr/>
        </p:nvSpPr>
        <p:spPr>
          <a:xfrm>
            <a:off x="4498408" y="1004047"/>
            <a:ext cx="4556400" cy="39024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Roboto"/>
                <a:ea typeface="Roboto"/>
                <a:cs typeface="Roboto"/>
                <a:sym typeface="Roboto"/>
              </a:rPr>
              <a:t>This is a warm water stream.</a:t>
            </a:r>
          </a:p>
          <a:p>
            <a:pPr marL="0" lvl="0" indent="0" algn="l" rtl="0">
              <a:spcBef>
                <a:spcPts val="0"/>
              </a:spcBef>
              <a:spcAft>
                <a:spcPts val="0"/>
              </a:spcAft>
              <a:buNone/>
            </a:pPr>
            <a:endParaRPr lang="en" sz="1800" dirty="0">
              <a:solidFill>
                <a:srgbClr val="FFFFFF"/>
              </a:solidFill>
              <a:latin typeface="Roboto"/>
              <a:ea typeface="Roboto"/>
              <a:cs typeface="Roboto"/>
              <a:sym typeface="Roboto"/>
            </a:endParaRPr>
          </a:p>
          <a:p>
            <a:pPr marL="0" lvl="0" indent="0" algn="l" rtl="0">
              <a:spcBef>
                <a:spcPts val="0"/>
              </a:spcBef>
              <a:spcAft>
                <a:spcPts val="0"/>
              </a:spcAft>
              <a:buNone/>
            </a:pPr>
            <a:r>
              <a:rPr lang="en" sz="1800" dirty="0">
                <a:solidFill>
                  <a:srgbClr val="FFFFFF"/>
                </a:solidFill>
                <a:latin typeface="Roboto"/>
                <a:ea typeface="Roboto"/>
                <a:cs typeface="Roboto"/>
                <a:sym typeface="Roboto"/>
              </a:rPr>
              <a:t>Plants and animals that need warm water survive here. </a:t>
            </a:r>
            <a:endParaRPr sz="1800" dirty="0">
              <a:solidFill>
                <a:srgbClr val="FFFFFF"/>
              </a:solidFill>
              <a:latin typeface="Roboto"/>
              <a:ea typeface="Roboto"/>
              <a:cs typeface="Roboto"/>
              <a:sym typeface="Roboto"/>
            </a:endParaRPr>
          </a:p>
          <a:p>
            <a:pPr marL="0" lvl="0" indent="0" algn="l" rtl="0">
              <a:spcBef>
                <a:spcPts val="0"/>
              </a:spcBef>
              <a:spcAft>
                <a:spcPts val="0"/>
              </a:spcAft>
              <a:buNone/>
            </a:pPr>
            <a:endParaRPr dirty="0">
              <a:solidFill>
                <a:srgbClr val="FFFFFF"/>
              </a:solidFill>
              <a:latin typeface="Roboto"/>
              <a:ea typeface="Roboto"/>
              <a:cs typeface="Roboto"/>
              <a:sym typeface="Roboto"/>
            </a:endParaRPr>
          </a:p>
          <a:p>
            <a:pPr marL="0" lvl="0" indent="0" algn="l" rtl="0">
              <a:spcBef>
                <a:spcPts val="0"/>
              </a:spcBef>
              <a:spcAft>
                <a:spcPts val="0"/>
              </a:spcAft>
              <a:buNone/>
            </a:pPr>
            <a:r>
              <a:rPr lang="en" sz="1800" dirty="0">
                <a:solidFill>
                  <a:srgbClr val="FFFFFF"/>
                </a:solidFill>
                <a:latin typeface="Roboto"/>
                <a:ea typeface="Roboto"/>
                <a:cs typeface="Roboto"/>
                <a:sym typeface="Roboto"/>
              </a:rPr>
              <a:t>Water in these watersheds are healthy when the water temperature is warm.</a:t>
            </a:r>
            <a:endParaRPr sz="1800" dirty="0">
              <a:solidFill>
                <a:srgbClr val="FFFFFF"/>
              </a:solidFill>
              <a:latin typeface="Roboto"/>
              <a:ea typeface="Roboto"/>
              <a:cs typeface="Roboto"/>
              <a:sym typeface="Roboto"/>
            </a:endParaRPr>
          </a:p>
          <a:p>
            <a:pPr marL="0" lvl="0" indent="0" algn="l" rtl="0">
              <a:spcBef>
                <a:spcPts val="0"/>
              </a:spcBef>
              <a:spcAft>
                <a:spcPts val="0"/>
              </a:spcAft>
              <a:buNone/>
            </a:pPr>
            <a:endParaRPr dirty="0">
              <a:solidFill>
                <a:srgbClr val="FFFFFF"/>
              </a:solidFill>
              <a:latin typeface="Roboto"/>
              <a:ea typeface="Roboto"/>
              <a:cs typeface="Roboto"/>
              <a:sym typeface="Roboto"/>
            </a:endParaRPr>
          </a:p>
          <a:p>
            <a:pPr marL="0" lvl="0" indent="0" algn="l" rtl="0">
              <a:spcBef>
                <a:spcPts val="0"/>
              </a:spcBef>
              <a:spcAft>
                <a:spcPts val="0"/>
              </a:spcAft>
              <a:buNone/>
            </a:pPr>
            <a:r>
              <a:rPr lang="en" sz="1800" dirty="0">
                <a:solidFill>
                  <a:srgbClr val="FFFFFF"/>
                </a:solidFill>
                <a:latin typeface="Roboto"/>
                <a:ea typeface="Roboto"/>
                <a:cs typeface="Roboto"/>
                <a:sym typeface="Roboto"/>
              </a:rPr>
              <a:t>For example: </a:t>
            </a:r>
            <a:endParaRPr sz="1800" dirty="0">
              <a:solidFill>
                <a:srgbClr val="FFFFFF"/>
              </a:solidFill>
              <a:latin typeface="Roboto"/>
              <a:ea typeface="Roboto"/>
              <a:cs typeface="Roboto"/>
              <a:sym typeface="Roboto"/>
            </a:endParaRPr>
          </a:p>
          <a:p>
            <a:pPr marL="0" lvl="0" indent="0" algn="l" rtl="0">
              <a:spcBef>
                <a:spcPts val="0"/>
              </a:spcBef>
              <a:spcAft>
                <a:spcPts val="0"/>
              </a:spcAft>
              <a:buNone/>
            </a:pPr>
            <a:r>
              <a:rPr lang="en-US" sz="1800" dirty="0">
                <a:solidFill>
                  <a:srgbClr val="FFFFFF"/>
                </a:solidFill>
                <a:latin typeface="Roboto"/>
                <a:ea typeface="Roboto"/>
                <a:cs typeface="Roboto"/>
                <a:sym typeface="Roboto"/>
              </a:rPr>
              <a:t>L</a:t>
            </a:r>
            <a:r>
              <a:rPr lang="en" sz="1800" dirty="0">
                <a:solidFill>
                  <a:srgbClr val="FFFFFF"/>
                </a:solidFill>
                <a:latin typeface="Roboto"/>
                <a:ea typeface="Roboto"/>
                <a:cs typeface="Roboto"/>
                <a:sym typeface="Roboto"/>
              </a:rPr>
              <a:t>argemouth bass </a:t>
            </a:r>
            <a:endParaRPr sz="1800" dirty="0">
              <a:solidFill>
                <a:srgbClr val="FFFFFF"/>
              </a:solidFill>
              <a:latin typeface="Roboto"/>
              <a:ea typeface="Roboto"/>
              <a:cs typeface="Roboto"/>
              <a:sym typeface="Roboto"/>
            </a:endParaRPr>
          </a:p>
          <a:p>
            <a:pPr marL="0" lvl="0" indent="0" algn="l" rtl="0">
              <a:spcBef>
                <a:spcPts val="0"/>
              </a:spcBef>
              <a:spcAft>
                <a:spcPts val="0"/>
              </a:spcAft>
              <a:buNone/>
            </a:pPr>
            <a:r>
              <a:rPr lang="en" sz="1800" dirty="0">
                <a:solidFill>
                  <a:srgbClr val="FFFFFF"/>
                </a:solidFill>
                <a:latin typeface="Roboto"/>
                <a:ea typeface="Roboto"/>
                <a:cs typeface="Roboto"/>
                <a:sym typeface="Roboto"/>
              </a:rPr>
              <a:t>live only in </a:t>
            </a:r>
            <a:endParaRPr sz="1800" dirty="0">
              <a:solidFill>
                <a:srgbClr val="FFFFFF"/>
              </a:solidFill>
              <a:latin typeface="Roboto"/>
              <a:ea typeface="Roboto"/>
              <a:cs typeface="Roboto"/>
              <a:sym typeface="Roboto"/>
            </a:endParaRPr>
          </a:p>
          <a:p>
            <a:pPr marL="0" lvl="0" indent="0" algn="l" rtl="0">
              <a:spcBef>
                <a:spcPts val="0"/>
              </a:spcBef>
              <a:spcAft>
                <a:spcPts val="0"/>
              </a:spcAft>
              <a:buNone/>
            </a:pPr>
            <a:r>
              <a:rPr lang="en" sz="1800" dirty="0">
                <a:solidFill>
                  <a:srgbClr val="FFFFFF"/>
                </a:solidFill>
                <a:latin typeface="Roboto"/>
                <a:ea typeface="Roboto"/>
                <a:cs typeface="Roboto"/>
                <a:sym typeface="Roboto"/>
              </a:rPr>
              <a:t>warm water.</a:t>
            </a:r>
            <a:endParaRPr sz="1800" dirty="0">
              <a:solidFill>
                <a:srgbClr val="FFFFFF"/>
              </a:solidFill>
              <a:latin typeface="Roboto"/>
              <a:ea typeface="Roboto"/>
              <a:cs typeface="Roboto"/>
              <a:sym typeface="Roboto"/>
            </a:endParaRPr>
          </a:p>
        </p:txBody>
      </p:sp>
      <p:pic>
        <p:nvPicPr>
          <p:cNvPr id="1028" name="Picture 4" descr="Largemouth bass">
            <a:extLst>
              <a:ext uri="{FF2B5EF4-FFF2-40B4-BE49-F238E27FC236}">
                <a16:creationId xmlns:a16="http://schemas.microsoft.com/office/drawing/2014/main" id="{62037EE9-8238-472D-C816-E05179228ED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16846" y="3080291"/>
            <a:ext cx="2215453" cy="14326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E08DDF-2BF2-C151-2BA9-E97DCC9556C6}"/>
              </a:ext>
            </a:extLst>
          </p:cNvPr>
          <p:cNvSpPr txBox="1"/>
          <p:nvPr/>
        </p:nvSpPr>
        <p:spPr>
          <a:xfrm>
            <a:off x="7849672" y="4512910"/>
            <a:ext cx="1140776" cy="338554"/>
          </a:xfrm>
          <a:prstGeom prst="rect">
            <a:avLst/>
          </a:prstGeom>
          <a:noFill/>
        </p:spPr>
        <p:txBody>
          <a:bodyPr wrap="square" lIns="91440" tIns="45720" rIns="91440" bIns="45720" rtlCol="0" anchor="t">
            <a:spAutoFit/>
          </a:bodyPr>
          <a:lstStyle/>
          <a:p>
            <a:r>
              <a:rPr lang="en-US" sz="800" dirty="0">
                <a:solidFill>
                  <a:schemeClr val="bg1"/>
                </a:solidFill>
                <a:latin typeface="Roboto"/>
                <a:ea typeface="Roboto"/>
              </a:rPr>
              <a:t>Largemouth bass.</a:t>
            </a:r>
            <a:endParaRPr lang="en-US" sz="800" dirty="0">
              <a:solidFill>
                <a:schemeClr val="bg1"/>
              </a:solidFill>
              <a:latin typeface="Roboto" panose="02000000000000000000" pitchFamily="2" charset="0"/>
              <a:ea typeface="Roboto" panose="02000000000000000000" pitchFamily="2" charset="0"/>
            </a:endParaRPr>
          </a:p>
          <a:p>
            <a:r>
              <a:rPr lang="en-US" sz="800" dirty="0">
                <a:solidFill>
                  <a:schemeClr val="bg1"/>
                </a:solidFill>
                <a:latin typeface="Roboto"/>
                <a:ea typeface="Roboto"/>
              </a:rPr>
              <a:t>Graphic by USFWS.</a:t>
            </a:r>
            <a:endParaRPr lang="en-US" sz="800" dirty="0">
              <a:solidFill>
                <a:schemeClr val="bg1"/>
              </a:solidFill>
              <a:latin typeface="Roboto" panose="02000000000000000000" pitchFamily="2" charset="0"/>
              <a:ea typeface="Roboto" panose="020000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7" name="Google Shape;147;p1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48" name="Google Shape;148;p19" descr="BLM Alaska Fire Service Masthead graphic" title="BLM Alaska Fire Service Masthead graphic"/>
            <p:cNvGrpSpPr/>
            <p:nvPr/>
          </p:nvGrpSpPr>
          <p:grpSpPr>
            <a:xfrm>
              <a:off x="0" y="0"/>
              <a:ext cx="9144003" cy="572198"/>
              <a:chOff x="0" y="0"/>
              <a:chExt cx="9144003" cy="572198"/>
            </a:xfrm>
          </p:grpSpPr>
          <p:pic>
            <p:nvPicPr>
              <p:cNvPr id="149" name="Google Shape;149;p19"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50" name="Google Shape;150;p1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51" name="Google Shape;151;p1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52" name="Google Shape;152;p19"/>
            <p:cNvPicPr preferRelativeResize="0"/>
            <p:nvPr/>
          </p:nvPicPr>
          <p:blipFill>
            <a:blip r:embed="rId5">
              <a:alphaModFix/>
            </a:blip>
            <a:stretch>
              <a:fillRect/>
            </a:stretch>
          </p:blipFill>
          <p:spPr>
            <a:xfrm>
              <a:off x="8455876" y="63300"/>
              <a:ext cx="584799" cy="572200"/>
            </a:xfrm>
            <a:prstGeom prst="rect">
              <a:avLst/>
            </a:prstGeom>
            <a:noFill/>
            <a:ln>
              <a:noFill/>
            </a:ln>
          </p:spPr>
        </p:pic>
      </p:grpSp>
      <p:pic>
        <p:nvPicPr>
          <p:cNvPr id="155" name="Google Shape;155;p19" descr="Photograph of a river in a snowy, open fores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28850" y="1040261"/>
            <a:ext cx="4235974" cy="3480601"/>
          </a:xfrm>
          <a:prstGeom prst="rect">
            <a:avLst/>
          </a:prstGeom>
          <a:noFill/>
          <a:ln>
            <a:noFill/>
          </a:ln>
        </p:spPr>
      </p:pic>
      <p:sp>
        <p:nvSpPr>
          <p:cNvPr id="156" name="Google Shape;156;p19"/>
          <p:cNvSpPr txBox="1"/>
          <p:nvPr/>
        </p:nvSpPr>
        <p:spPr>
          <a:xfrm>
            <a:off x="2182512" y="4493711"/>
            <a:ext cx="2394837" cy="384935"/>
          </a:xfrm>
          <a:prstGeom prst="rect">
            <a:avLst/>
          </a:prstGeom>
          <a:noFill/>
          <a:ln>
            <a:noFill/>
          </a:ln>
          <a:effectLst>
            <a:outerShdw blurRad="57150" dist="19050" dir="5400000" algn="bl" rotWithShape="0">
              <a:srgbClr val="000000">
                <a:alpha val="75000"/>
              </a:srgbClr>
            </a:outerShdw>
          </a:effectLst>
        </p:spPr>
        <p:txBody>
          <a:bodyPr spcFirstLastPara="1" wrap="square" lIns="91425" tIns="91425" rIns="91425" bIns="91425" anchor="t" anchorCtr="0">
            <a:noAutofit/>
          </a:bodyPr>
          <a:lstStyle/>
          <a:p>
            <a:r>
              <a:rPr lang="en" sz="800" dirty="0">
                <a:solidFill>
                  <a:schemeClr val="bg1"/>
                </a:solidFill>
                <a:latin typeface="Roboto"/>
                <a:ea typeface="Roboto"/>
                <a:cs typeface="Roboto"/>
                <a:sym typeface="Roboto"/>
              </a:rPr>
              <a:t>Swift moving water keeps it from freezing during the winter months.</a:t>
            </a:r>
            <a:endParaRPr lang="en" sz="800" dirty="0">
              <a:solidFill>
                <a:schemeClr val="bg1"/>
              </a:solidFill>
              <a:latin typeface="Roboto"/>
              <a:ea typeface="Roboto"/>
              <a:cs typeface="Roboto"/>
            </a:endParaRPr>
          </a:p>
          <a:p>
            <a:r>
              <a:rPr lang="en" sz="800" dirty="0">
                <a:solidFill>
                  <a:schemeClr val="bg1"/>
                </a:solidFill>
                <a:latin typeface="Roboto"/>
                <a:ea typeface="Roboto"/>
                <a:cs typeface="Roboto"/>
                <a:sym typeface="Roboto"/>
              </a:rPr>
              <a:t>Photo by B. Wick, BLM.</a:t>
            </a:r>
            <a:endParaRPr lang="en" sz="800" dirty="0">
              <a:solidFill>
                <a:schemeClr val="bg1"/>
              </a:solidFill>
              <a:latin typeface="Roboto"/>
              <a:ea typeface="Roboto"/>
              <a:cs typeface="Roboto"/>
            </a:endParaRPr>
          </a:p>
          <a:p>
            <a:pPr marL="0" lvl="0" indent="0" algn="l">
              <a:spcBef>
                <a:spcPts val="0"/>
              </a:spcBef>
              <a:spcAft>
                <a:spcPts val="0"/>
              </a:spcAft>
              <a:buNone/>
            </a:pPr>
            <a:endParaRPr lang="en" sz="800" dirty="0">
              <a:solidFill>
                <a:schemeClr val="bg1"/>
              </a:solidFill>
              <a:latin typeface="Roboto"/>
              <a:ea typeface="Roboto"/>
              <a:cs typeface="Roboto"/>
            </a:endParaRPr>
          </a:p>
        </p:txBody>
      </p:sp>
      <p:sp>
        <p:nvSpPr>
          <p:cNvPr id="157" name="Google Shape;157;p19"/>
          <p:cNvSpPr txBox="1"/>
          <p:nvPr/>
        </p:nvSpPr>
        <p:spPr>
          <a:xfrm>
            <a:off x="4670025" y="698801"/>
            <a:ext cx="4047300" cy="39975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bg1"/>
                </a:solidFill>
                <a:latin typeface="Roboto"/>
                <a:ea typeface="Roboto"/>
                <a:cs typeface="Roboto"/>
                <a:sym typeface="Roboto"/>
              </a:rPr>
              <a:t>This is a cold-water stream.</a:t>
            </a:r>
            <a:endParaRPr lang="en" sz="1800" dirty="0">
              <a:solidFill>
                <a:schemeClr val="bg1"/>
              </a:solidFill>
              <a:latin typeface="Roboto"/>
              <a:ea typeface="Roboto"/>
              <a:cs typeface="Roboto"/>
              <a:sym typeface="Roboto"/>
            </a:endParaRPr>
          </a:p>
          <a:p>
            <a:pPr marL="0" lvl="0" indent="0" algn="l" rtl="0">
              <a:spcBef>
                <a:spcPts val="0"/>
              </a:spcBef>
              <a:spcAft>
                <a:spcPts val="0"/>
              </a:spcAft>
              <a:buNone/>
            </a:pPr>
            <a:r>
              <a:rPr lang="en" sz="1800" dirty="0">
                <a:solidFill>
                  <a:schemeClr val="bg1"/>
                </a:solidFill>
                <a:latin typeface="Roboto"/>
                <a:ea typeface="Roboto"/>
                <a:cs typeface="Roboto"/>
                <a:sym typeface="Roboto"/>
              </a:rPr>
              <a:t>Waterways</a:t>
            </a:r>
            <a:r>
              <a:rPr lang="en" sz="1800" dirty="0">
                <a:solidFill>
                  <a:srgbClr val="FFFFFF"/>
                </a:solidFill>
                <a:latin typeface="Roboto"/>
                <a:ea typeface="Roboto"/>
                <a:cs typeface="Roboto"/>
                <a:sym typeface="Roboto"/>
              </a:rPr>
              <a:t> in Alaska have cold water. </a:t>
            </a:r>
            <a:endParaRPr sz="1800" dirty="0">
              <a:solidFill>
                <a:srgbClr val="FFFFFF"/>
              </a:solidFill>
              <a:latin typeface="Roboto"/>
              <a:ea typeface="Roboto"/>
              <a:cs typeface="Roboto"/>
              <a:sym typeface="Roboto"/>
            </a:endParaRPr>
          </a:p>
          <a:p>
            <a:pPr marL="0" lvl="0" indent="0" algn="l" rtl="0">
              <a:spcBef>
                <a:spcPts val="0"/>
              </a:spcBef>
              <a:spcAft>
                <a:spcPts val="0"/>
              </a:spcAft>
              <a:buNone/>
            </a:pPr>
            <a:endParaRPr sz="1800" dirty="0">
              <a:solidFill>
                <a:srgbClr val="FFFFFF"/>
              </a:solidFill>
              <a:latin typeface="Roboto"/>
              <a:ea typeface="Roboto"/>
              <a:cs typeface="Roboto"/>
              <a:sym typeface="Roboto"/>
            </a:endParaRPr>
          </a:p>
          <a:p>
            <a:pPr marL="0" lvl="0" indent="0" algn="l" rtl="0">
              <a:spcBef>
                <a:spcPts val="0"/>
              </a:spcBef>
              <a:spcAft>
                <a:spcPts val="0"/>
              </a:spcAft>
              <a:buNone/>
            </a:pPr>
            <a:r>
              <a:rPr lang="en" sz="1800" dirty="0">
                <a:solidFill>
                  <a:srgbClr val="FFFFFF"/>
                </a:solidFill>
                <a:latin typeface="Roboto"/>
                <a:ea typeface="Roboto"/>
                <a:cs typeface="Roboto"/>
                <a:sym typeface="Roboto"/>
              </a:rPr>
              <a:t>Cold water creeks, rivers, and lakes are healthy when the water temperature is below 70°F. </a:t>
            </a:r>
            <a:endParaRPr sz="1800" dirty="0">
              <a:solidFill>
                <a:srgbClr val="FFFFFF"/>
              </a:solidFill>
              <a:latin typeface="Roboto"/>
              <a:ea typeface="Roboto"/>
              <a:cs typeface="Roboto"/>
              <a:sym typeface="Roboto"/>
            </a:endParaRPr>
          </a:p>
          <a:p>
            <a:pPr marL="0" lvl="0" indent="0" algn="l" rtl="0">
              <a:spcBef>
                <a:spcPts val="0"/>
              </a:spcBef>
              <a:spcAft>
                <a:spcPts val="0"/>
              </a:spcAft>
              <a:buNone/>
            </a:pPr>
            <a:endParaRPr sz="1800" dirty="0">
              <a:solidFill>
                <a:srgbClr val="FFFFFF"/>
              </a:solidFill>
              <a:latin typeface="Roboto"/>
              <a:ea typeface="Roboto"/>
              <a:cs typeface="Roboto"/>
              <a:sym typeface="Roboto"/>
            </a:endParaRPr>
          </a:p>
          <a:p>
            <a:pPr marL="0" lvl="0" indent="0" algn="l" rtl="0">
              <a:spcBef>
                <a:spcPts val="0"/>
              </a:spcBef>
              <a:spcAft>
                <a:spcPts val="0"/>
              </a:spcAft>
              <a:buNone/>
            </a:pPr>
            <a:r>
              <a:rPr lang="en" sz="1800" dirty="0">
                <a:solidFill>
                  <a:srgbClr val="FFFFFF"/>
                </a:solidFill>
                <a:latin typeface="Roboto"/>
                <a:ea typeface="Roboto"/>
                <a:cs typeface="Roboto"/>
                <a:sym typeface="Roboto"/>
              </a:rPr>
              <a:t>Plants and animals that need cold environments survive there.</a:t>
            </a:r>
            <a:endParaRPr sz="1800" dirty="0">
              <a:solidFill>
                <a:srgbClr val="FFFFFF"/>
              </a:solidFill>
              <a:latin typeface="Roboto"/>
              <a:ea typeface="Roboto"/>
              <a:cs typeface="Roboto"/>
              <a:sym typeface="Roboto"/>
            </a:endParaRPr>
          </a:p>
          <a:p>
            <a:pPr marL="0" lvl="0" indent="0" algn="l" rtl="0">
              <a:spcBef>
                <a:spcPts val="0"/>
              </a:spcBef>
              <a:spcAft>
                <a:spcPts val="0"/>
              </a:spcAft>
              <a:buNone/>
            </a:pPr>
            <a:endParaRPr sz="1800" dirty="0">
              <a:solidFill>
                <a:srgbClr val="FFFFFF"/>
              </a:solidFill>
              <a:latin typeface="Roboto"/>
              <a:ea typeface="Roboto"/>
              <a:cs typeface="Roboto"/>
              <a:sym typeface="Roboto"/>
            </a:endParaRPr>
          </a:p>
          <a:p>
            <a:pPr marL="0" lvl="0" indent="0" algn="l" rtl="0">
              <a:spcBef>
                <a:spcPts val="0"/>
              </a:spcBef>
              <a:spcAft>
                <a:spcPts val="0"/>
              </a:spcAft>
              <a:buNone/>
            </a:pPr>
            <a:r>
              <a:rPr lang="en" sz="1800" dirty="0">
                <a:solidFill>
                  <a:srgbClr val="FFFFFF"/>
                </a:solidFill>
                <a:latin typeface="Roboto"/>
                <a:ea typeface="Roboto"/>
                <a:cs typeface="Roboto"/>
                <a:sym typeface="Roboto"/>
              </a:rPr>
              <a:t>For example:</a:t>
            </a:r>
            <a:endParaRPr sz="1800" dirty="0">
              <a:solidFill>
                <a:srgbClr val="FFFFFF"/>
              </a:solidFill>
              <a:latin typeface="Roboto"/>
              <a:ea typeface="Roboto"/>
              <a:cs typeface="Roboto"/>
              <a:sym typeface="Roboto"/>
            </a:endParaRPr>
          </a:p>
          <a:p>
            <a:pPr marL="0" lvl="0" indent="0" algn="l" rtl="0">
              <a:spcBef>
                <a:spcPts val="0"/>
              </a:spcBef>
              <a:spcAft>
                <a:spcPts val="0"/>
              </a:spcAft>
              <a:buNone/>
            </a:pPr>
            <a:r>
              <a:rPr lang="en" sz="1800" dirty="0">
                <a:solidFill>
                  <a:srgbClr val="FFFFFF"/>
                </a:solidFill>
                <a:latin typeface="Roboto"/>
                <a:ea typeface="Roboto"/>
                <a:cs typeface="Roboto"/>
                <a:sym typeface="Roboto"/>
              </a:rPr>
              <a:t>Salmon live only</a:t>
            </a:r>
            <a:endParaRPr sz="1800" dirty="0">
              <a:solidFill>
                <a:srgbClr val="FFFFFF"/>
              </a:solidFill>
              <a:latin typeface="Roboto"/>
              <a:ea typeface="Roboto"/>
              <a:cs typeface="Roboto"/>
              <a:sym typeface="Roboto"/>
            </a:endParaRPr>
          </a:p>
          <a:p>
            <a:pPr marL="0" lvl="0" indent="0" algn="l" rtl="0">
              <a:spcBef>
                <a:spcPts val="0"/>
              </a:spcBef>
              <a:spcAft>
                <a:spcPts val="0"/>
              </a:spcAft>
              <a:buNone/>
            </a:pPr>
            <a:r>
              <a:rPr lang="en" sz="1800" dirty="0">
                <a:solidFill>
                  <a:srgbClr val="FFFFFF"/>
                </a:solidFill>
                <a:latin typeface="Roboto"/>
                <a:ea typeface="Roboto"/>
                <a:cs typeface="Roboto"/>
                <a:sym typeface="Roboto"/>
              </a:rPr>
              <a:t>in cold water.</a:t>
            </a:r>
            <a:endParaRPr sz="1800" dirty="0">
              <a:solidFill>
                <a:srgbClr val="FFFFFF"/>
              </a:solidFill>
              <a:latin typeface="Roboto"/>
              <a:ea typeface="Roboto"/>
              <a:cs typeface="Roboto"/>
              <a:sym typeface="Roboto"/>
            </a:endParaRPr>
          </a:p>
        </p:txBody>
      </p:sp>
      <p:pic>
        <p:nvPicPr>
          <p:cNvPr id="158" name="Google Shape;158;p19" descr="Photograph of a salmon."/>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582800" y="3758319"/>
            <a:ext cx="2136872" cy="932448"/>
          </a:xfrm>
          <a:prstGeom prst="rect">
            <a:avLst/>
          </a:prstGeom>
          <a:noFill/>
          <a:ln>
            <a:noFill/>
          </a:ln>
        </p:spPr>
      </p:pic>
      <p:sp>
        <p:nvSpPr>
          <p:cNvPr id="159" name="Google Shape;159;p19"/>
          <p:cNvSpPr txBox="1"/>
          <p:nvPr/>
        </p:nvSpPr>
        <p:spPr>
          <a:xfrm>
            <a:off x="6868340" y="4654388"/>
            <a:ext cx="2288969" cy="325778"/>
          </a:xfrm>
          <a:prstGeom prst="rect">
            <a:avLst/>
          </a:prstGeom>
          <a:noFill/>
          <a:ln>
            <a:noFill/>
          </a:ln>
          <a:effectLst>
            <a:outerShdw blurRad="57150" dist="19050" dir="5400000" algn="bl" rotWithShape="0">
              <a:srgbClr val="000000">
                <a:alpha val="88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Salmon swimming in clear, cool water. </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J. Post, BLM.</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164" name="Google Shape;164;p2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65" name="Google Shape;165;p20" descr="BLM Alaska Fire Service Masthead graphic" title="BLM Alaska Fire Service Masthead graphic"/>
            <p:cNvGrpSpPr/>
            <p:nvPr/>
          </p:nvGrpSpPr>
          <p:grpSpPr>
            <a:xfrm>
              <a:off x="0" y="0"/>
              <a:ext cx="9144003" cy="572198"/>
              <a:chOff x="0" y="0"/>
              <a:chExt cx="9144003" cy="572198"/>
            </a:xfrm>
          </p:grpSpPr>
          <p:pic>
            <p:nvPicPr>
              <p:cNvPr id="166" name="Google Shape;166;p2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67" name="Google Shape;167;p2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68" name="Google Shape;168;p2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69" name="Google Shape;169;p2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2413811F-9644-436D-BA78-C72CC2094AAB}"/>
              </a:ext>
            </a:extLst>
          </p:cNvPr>
          <p:cNvSpPr>
            <a:spLocks noGrp="1"/>
          </p:cNvSpPr>
          <p:nvPr>
            <p:ph type="title"/>
          </p:nvPr>
        </p:nvSpPr>
        <p:spPr>
          <a:xfrm>
            <a:off x="310326" y="1749286"/>
            <a:ext cx="3824400" cy="1642499"/>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Scientists measure temperature using a thermometer.</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Temperature is the measure of how hot or cold something is.</a:t>
            </a:r>
            <a:b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br>
            <a:endParaRPr lang="en-US">
              <a:effectLst/>
            </a:endParaRPr>
          </a:p>
        </p:txBody>
      </p:sp>
      <p:pic>
        <p:nvPicPr>
          <p:cNvPr id="4" name="Picture 3" descr="A picture of a blue thermometer. The temperature is expressed in degrees Fahrenheit. ">
            <a:extLst>
              <a:ext uri="{FF2B5EF4-FFF2-40B4-BE49-F238E27FC236}">
                <a16:creationId xmlns:a16="http://schemas.microsoft.com/office/drawing/2014/main" id="{5CBC194C-DF03-43B1-BC05-E2FEEA5A13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80422" y="635500"/>
            <a:ext cx="3106057" cy="4390465"/>
          </a:xfrm>
          <a:prstGeom prst="rect">
            <a:avLst/>
          </a:prstGeom>
        </p:spPr>
      </p:pic>
      <p:sp>
        <p:nvSpPr>
          <p:cNvPr id="14" name="Google Shape;199;p22">
            <a:extLst>
              <a:ext uri="{FF2B5EF4-FFF2-40B4-BE49-F238E27FC236}">
                <a16:creationId xmlns:a16="http://schemas.microsoft.com/office/drawing/2014/main" id="{D5EDDC53-5530-4DF0-A4F0-DD82A81289D2}"/>
              </a:ext>
            </a:extLst>
          </p:cNvPr>
          <p:cNvSpPr txBox="1"/>
          <p:nvPr/>
        </p:nvSpPr>
        <p:spPr>
          <a:xfrm>
            <a:off x="7478743" y="4576246"/>
            <a:ext cx="1525464" cy="341598"/>
          </a:xfrm>
          <a:prstGeom prst="rect">
            <a:avLst/>
          </a:prstGeom>
          <a:noFill/>
          <a:ln>
            <a:noFill/>
          </a:ln>
          <a:effectLst>
            <a:outerShdw blurRad="57150" dist="19050" dir="5400000" algn="bl" rotWithShape="0">
              <a:srgbClr val="000000">
                <a:alpha val="74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rPr>
              <a:t>A thermometer is used to measure temperature. </a:t>
            </a:r>
            <a:endParaRPr lang="en-US"/>
          </a:p>
          <a:p>
            <a:r>
              <a:rPr lang="en" sz="800" dirty="0">
                <a:solidFill>
                  <a:srgbClr val="FFFFFF"/>
                </a:solidFill>
                <a:effectLst>
                  <a:outerShdw blurRad="38100" dist="38100" dir="2700000" algn="tl">
                    <a:srgbClr val="000000">
                      <a:alpha val="43137"/>
                    </a:srgbClr>
                  </a:outerShdw>
                </a:effectLst>
                <a:latin typeface="Roboto"/>
                <a:ea typeface="Roboto"/>
                <a:cs typeface="Roboto"/>
              </a:rPr>
              <a:t>Photo by CCSC staff, BLM.</a:t>
            </a:r>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1" name="Google Shape;191;p2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92" name="Google Shape;192;p22" descr="BLM Alaska Fire Service Masthead graphic" title="BLM Alaska Fire Service Masthead graphic"/>
            <p:cNvGrpSpPr/>
            <p:nvPr/>
          </p:nvGrpSpPr>
          <p:grpSpPr>
            <a:xfrm>
              <a:off x="0" y="0"/>
              <a:ext cx="9144003" cy="572198"/>
              <a:chOff x="0" y="0"/>
              <a:chExt cx="9144003" cy="572198"/>
            </a:xfrm>
          </p:grpSpPr>
          <p:pic>
            <p:nvPicPr>
              <p:cNvPr id="193" name="Google Shape;193;p2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94" name="Google Shape;194;p2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95" name="Google Shape;195;p2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96" name="Google Shape;196;p2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350A440C-A6EE-438A-8E3F-9D8E898BFE2E}"/>
              </a:ext>
            </a:extLst>
          </p:cNvPr>
          <p:cNvSpPr>
            <a:spLocks noGrp="1"/>
          </p:cNvSpPr>
          <p:nvPr>
            <p:ph type="title"/>
          </p:nvPr>
        </p:nvSpPr>
        <p:spPr>
          <a:xfrm>
            <a:off x="311700" y="635499"/>
            <a:ext cx="8520600" cy="1250939"/>
          </a:xfrm>
        </p:spPr>
        <p:txBody>
          <a:bodyPr/>
          <a:lstStyle/>
          <a:p>
            <a:pPr rtl="0">
              <a:lnSpc>
                <a:spcPct val="115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Air temperature can change water temperature. When it is cold outside, the water temperature will become colder. When it is hot outside, the water temperature will become warmer.</a:t>
            </a:r>
            <a:endParaRPr lang="en-US" dirty="0">
              <a:effectLst/>
            </a:endParaRPr>
          </a:p>
        </p:txBody>
      </p:sp>
      <p:pic>
        <p:nvPicPr>
          <p:cNvPr id="198" name="Google Shape;198;p22" descr="Photograph of a wide river with fast rapids on a sunny day."/>
          <p:cNvPicPr preferRelativeResize="0"/>
          <p:nvPr/>
        </p:nvPicPr>
        <p:blipFill rotWithShape="1">
          <a:blip r:embed="rId6" cstate="screen">
            <a:alphaModFix/>
            <a:extLst>
              <a:ext uri="{28A0092B-C50C-407E-A947-70E740481C1C}">
                <a14:useLocalDpi xmlns:a14="http://schemas.microsoft.com/office/drawing/2010/main"/>
              </a:ext>
            </a:extLst>
          </a:blip>
          <a:srcRect r="-1440"/>
          <a:stretch/>
        </p:blipFill>
        <p:spPr>
          <a:xfrm>
            <a:off x="1696013" y="1740225"/>
            <a:ext cx="5882729" cy="3269479"/>
          </a:xfrm>
          <a:prstGeom prst="rect">
            <a:avLst/>
          </a:prstGeom>
          <a:noFill/>
          <a:ln>
            <a:noFill/>
          </a:ln>
        </p:spPr>
      </p:pic>
      <p:sp>
        <p:nvSpPr>
          <p:cNvPr id="199" name="Google Shape;199;p22"/>
          <p:cNvSpPr txBox="1"/>
          <p:nvPr/>
        </p:nvSpPr>
        <p:spPr>
          <a:xfrm>
            <a:off x="7530316" y="4536816"/>
            <a:ext cx="1495058" cy="604180"/>
          </a:xfrm>
          <a:prstGeom prst="rect">
            <a:avLst/>
          </a:prstGeom>
          <a:noFill/>
          <a:ln>
            <a:noFill/>
          </a:ln>
          <a:effectLst>
            <a:outerShdw blurRad="57150" dist="19050" dir="5400000" algn="bl" rotWithShape="0">
              <a:srgbClr val="000000">
                <a:alpha val="74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Sunlight shimmers on rapidly moving water.</a:t>
            </a: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B. wick, BLM.</a:t>
            </a:r>
            <a:endParaRPr lang="en"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41af05-4105-436b-99ed-2ae635da4422">
      <Terms xmlns="http://schemas.microsoft.com/office/infopath/2007/PartnerControls"/>
    </lcf76f155ced4ddcb4097134ff3c332f>
    <TaxCatchAll xmlns="31062a0d-ede8-4112-b4bb-00a9c1bc8e1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FB122BB1BD9141A959870760A42A63" ma:contentTypeVersion="16" ma:contentTypeDescription="Create a new document." ma:contentTypeScope="" ma:versionID="8dc0b1a4ee8c8a51324867151a3675f9">
  <xsd:schema xmlns:xsd="http://www.w3.org/2001/XMLSchema" xmlns:xs="http://www.w3.org/2001/XMLSchema" xmlns:p="http://schemas.microsoft.com/office/2006/metadata/properties" xmlns:ns2="1741af05-4105-436b-99ed-2ae635da4422" xmlns:ns3="949c1712-297b-4d10-a511-7202a5ff7746" xmlns:ns4="31062a0d-ede8-4112-b4bb-00a9c1bc8e16" targetNamespace="http://schemas.microsoft.com/office/2006/metadata/properties" ma:root="true" ma:fieldsID="21338ca992a4600ed1d4434f80b9729b" ns2:_="" ns3:_="" ns4:_="">
    <xsd:import namespace="1741af05-4105-436b-99ed-2ae635da4422"/>
    <xsd:import namespace="949c1712-297b-4d10-a511-7202a5ff7746"/>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1af05-4105-436b-99ed-2ae635da4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9c1712-297b-4d10-a511-7202a5ff7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4c9fc7-0ee7-41e1-a065-8c0fe5113e1d}" ma:internalName="TaxCatchAll" ma:showField="CatchAllData" ma:web="949c1712-297b-4d10-a511-7202a5ff7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F23FE5-901A-4345-A340-F39B3F60C90D}">
  <ds:schemaRefs>
    <ds:schemaRef ds:uri="http://purl.org/dc/elements/1.1/"/>
    <ds:schemaRef ds:uri="949c1712-297b-4d10-a511-7202a5ff7746"/>
    <ds:schemaRef ds:uri="31062a0d-ede8-4112-b4bb-00a9c1bc8e16"/>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1741af05-4105-436b-99ed-2ae635da4422"/>
    <ds:schemaRef ds:uri="http://www.w3.org/XML/1998/namespace"/>
    <ds:schemaRef ds:uri="http://purl.org/dc/dcmitype/"/>
  </ds:schemaRefs>
</ds:datastoreItem>
</file>

<file path=customXml/itemProps2.xml><?xml version="1.0" encoding="utf-8"?>
<ds:datastoreItem xmlns:ds="http://schemas.openxmlformats.org/officeDocument/2006/customXml" ds:itemID="{58BBD9C4-2589-43EB-AABC-180F8C7967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41af05-4105-436b-99ed-2ae635da4422"/>
    <ds:schemaRef ds:uri="949c1712-297b-4d10-a511-7202a5ff7746"/>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60C97B-04F3-441C-A3CA-202F16AFB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2911</Words>
  <Application>Microsoft Office PowerPoint</Application>
  <PresentationFormat>On-screen Show (16:9)</PresentationFormat>
  <Paragraphs>608</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Arial</vt:lpstr>
      <vt:lpstr>Roboto</vt:lpstr>
      <vt:lpstr>Caveat</vt:lpstr>
      <vt:lpstr>Simple Light</vt:lpstr>
      <vt:lpstr>Water Temperature</vt:lpstr>
      <vt:lpstr>Lesson 2: Water Temperature Lesson Questions:</vt:lpstr>
      <vt:lpstr>Materials: </vt:lpstr>
      <vt:lpstr>Scientists make observations and conduct tests to determine water quality. One important part of water quality that scientists measure is water temperature. </vt:lpstr>
      <vt:lpstr>Make an observation: What do these two pictures have in common? How are they different?  </vt:lpstr>
      <vt:lpstr>PowerPoint Presentation</vt:lpstr>
      <vt:lpstr>PowerPoint Presentation</vt:lpstr>
      <vt:lpstr>Scientists measure temperature using a thermometer.  Temperature is the measure of how hot or cold something is. </vt:lpstr>
      <vt:lpstr>Air temperature can change water temperature. When it is cold outside, the water temperature will become colder. When it is hot outside, the water temperature will become warmer.</vt:lpstr>
      <vt:lpstr>The Gulkana River in Southcentral Alaska</vt:lpstr>
      <vt:lpstr>Scientists measure water temperature to understand how it might affect plants and animals that live in Alaska’s waterways.   During hot summers, the water temperature will be warmer.  Hot summers can be stressful for underwater animals like salmon. </vt:lpstr>
      <vt:lpstr>Make a prediction: In which of these water temperatures could salmon not survive?</vt:lpstr>
      <vt:lpstr>Salmon cannot survive if the water temperature is above 70°F. They prefer if the water is colder, around 40-50°F.  When it is hot outside, salmon have to search for the coldest places in waterways in order to survive. </vt:lpstr>
      <vt:lpstr>In this river with healthy water quality, trees provide shade from the sun, which keeps the water cooler.</vt:lpstr>
      <vt:lpstr>In shallow creeks with no shade, the sun warms up the water quickly.</vt:lpstr>
      <vt:lpstr>Here is a picture of a creek. Where do you think the water is warmest? Where do you think it is coldest?</vt:lpstr>
      <vt:lpstr>Maddy is a hydrologist who measures the average water temperature in the imaginary Nerka River in Alaska every July.  She measures the water temperature to determine if it is healthy for the animals and plants that live there.  Help Maddy record and analyze her data. Write down information in your science journal or on a piece of paper.    </vt:lpstr>
      <vt:lpstr>Maddy recorded these results from 2019-2022:  In July 2019, the average water temperature was 55°F. In July 2020, the average water temperature was 52°F. In July 2021, the average water temperature was 55°F. In July 2022, the average water temperature was 60°F. </vt:lpstr>
      <vt:lpstr>Here is a table that shows the data. </vt:lpstr>
      <vt:lpstr>These are all the years that Maddy took water temperature measurements in the Nerka River. Her first time was in July 2019. </vt:lpstr>
      <vt:lpstr>These are the average temperatures Maddy measured in the Nerka River.</vt:lpstr>
      <vt:lpstr>The numbers in the red circle show that in July 2019, the average water temperature was 55°F.</vt:lpstr>
      <vt:lpstr>Now it’s time to represent the data using a bar graph.</vt:lpstr>
      <vt:lpstr>PowerPoint Presentation</vt:lpstr>
      <vt:lpstr>Add tick marks and numbers to your lines.  The example graph will count up by tens. You can use a different scale, if you prefer. </vt:lpstr>
      <vt:lpstr>The numbers on the left that go up and down represent different temperatures. </vt:lpstr>
      <vt:lpstr>Did you guess years? That is correct!   The numbers on the bottom are the different years Maddy visited the Nerka River.  Write the labels for “Temperature” and “Year” next to the numbers on your graph. </vt:lpstr>
      <vt:lpstr>PowerPoint Presentation</vt:lpstr>
      <vt:lpstr>Now it is time to add in the bars. </vt:lpstr>
      <vt:lpstr>The average water temperature in 2019 was 55°F.  Draw the bar on your paper. Start down at year 2019 and draw the bar up to 55°F. 55°F is halfway between 50°F and 60°F. </vt:lpstr>
      <vt:lpstr>Now draw a bar for the year 2020.  The water temperature in 2020 was 52°F. </vt:lpstr>
      <vt:lpstr>Next, draw bars to represent average water temperature for 2021 and 2022.</vt:lpstr>
      <vt:lpstr>Does your graph look like this?  Your bar graph is complete! </vt:lpstr>
      <vt:lpstr>PowerPoint Presentation</vt:lpstr>
      <vt:lpstr>PowerPoint Presentation</vt:lpstr>
      <vt:lpstr>The coldest year was 2020. You can tell because it is the shortest bar.   The average temperature in July 2020 was 52°F.  </vt:lpstr>
      <vt:lpstr>What two years did Maddy record the same average temperature?</vt:lpstr>
      <vt:lpstr>PowerPoint Presentation</vt:lpstr>
      <vt:lpstr>Based on the average water temperatures, do you think Maddy might have seen salmon in the Nerka River when she visited each July? Why or why not?</vt:lpstr>
      <vt:lpstr>PowerPoint Presentation</vt:lpstr>
      <vt:lpstr>Graphs are important tools for scientists.  They help scientists understand changes across multiple years.  Why do you think graphs like this are helpful?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Janson, Brian D</cp:lastModifiedBy>
  <cp:revision>148</cp:revision>
  <dcterms:modified xsi:type="dcterms:W3CDTF">2024-03-29T16:29:29Z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0x010100A4FB122BB1BD9141A959870760A42A63</vt:lpwstr>
  </property>
  <property fmtid="{D5CDD505-2E9C-101B-9397-08002B2CF9AE}" pid="3" name="MediaServiceImageTags">
    <vt:lpwstr/>
  </property>
</Properties>
</file>