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91C878-CAD3-8CFC-A8AB-C13EC5F3127F}" name="Coble, Deborah A" initials="CA" userId="S::dcoble@blm.gov::edb799e7-acd2-4d1e-a010-893bd14d06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son, Brian D" userId="17869c82-e820-4f0b-9ef4-6bb812314540" providerId="ADAL" clId="{42041354-BA0F-454A-B47F-097B9056E016}"/>
    <pc:docChg chg="custSel modSld">
      <pc:chgData name="Janson, Brian D" userId="17869c82-e820-4f0b-9ef4-6bb812314540" providerId="ADAL" clId="{42041354-BA0F-454A-B47F-097B9056E016}" dt="2023-09-12T22:05:39.397" v="20"/>
      <pc:docMkLst>
        <pc:docMk/>
      </pc:docMkLst>
      <pc:sldChg chg="addSp delSp modSp mod modCm">
        <pc:chgData name="Janson, Brian D" userId="17869c82-e820-4f0b-9ef4-6bb812314540" providerId="ADAL" clId="{42041354-BA0F-454A-B47F-097B9056E016}" dt="2023-09-12T22:05:39.397" v="20"/>
        <pc:sldMkLst>
          <pc:docMk/>
          <pc:sldMk cId="0" sldId="262"/>
        </pc:sldMkLst>
        <pc:spChg chg="add mod">
          <ac:chgData name="Janson, Brian D" userId="17869c82-e820-4f0b-9ef4-6bb812314540" providerId="ADAL" clId="{42041354-BA0F-454A-B47F-097B9056E016}" dt="2023-09-12T22:04:46.182" v="19" actId="1076"/>
          <ac:spMkLst>
            <pc:docMk/>
            <pc:sldMk cId="0" sldId="262"/>
            <ac:spMk id="4" creationId="{1597F3E0-53A6-1D0E-6ACA-5F5E8598C3C2}"/>
          </ac:spMkLst>
        </pc:spChg>
        <pc:picChg chg="add mod">
          <ac:chgData name="Janson, Brian D" userId="17869c82-e820-4f0b-9ef4-6bb812314540" providerId="ADAL" clId="{42041354-BA0F-454A-B47F-097B9056E016}" dt="2023-09-12T22:03:18.635" v="3" actId="1076"/>
          <ac:picMkLst>
            <pc:docMk/>
            <pc:sldMk cId="0" sldId="262"/>
            <ac:picMk id="3" creationId="{B0135FA3-C43D-8443-E1A0-492BCC26896B}"/>
          </ac:picMkLst>
        </pc:picChg>
        <pc:picChg chg="del">
          <ac:chgData name="Janson, Brian D" userId="17869c82-e820-4f0b-9ef4-6bb812314540" providerId="ADAL" clId="{42041354-BA0F-454A-B47F-097B9056E016}" dt="2023-09-12T22:02:54.892" v="0" actId="478"/>
          <ac:picMkLst>
            <pc:docMk/>
            <pc:sldMk cId="0" sldId="262"/>
            <ac:picMk id="5" creationId="{65291DC5-84F2-F54A-6E70-C09F658D849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nson, Brian D" userId="17869c82-e820-4f0b-9ef4-6bb812314540" providerId="ADAL" clId="{42041354-BA0F-454A-B47F-097B9056E016}" dt="2023-09-12T22:05:39.397" v="20"/>
              <pc2:cmMkLst xmlns:pc2="http://schemas.microsoft.com/office/powerpoint/2019/9/main/command">
                <pc:docMk/>
                <pc:sldMk cId="0" sldId="262"/>
                <pc2:cmMk id="{330E9466-B226-4E6C-8DFF-A7AFBFDA8954}"/>
              </pc2:cmMkLst>
            </pc226:cmChg>
          </p:ext>
        </pc:extLst>
      </pc:sldChg>
    </pc:docChg>
  </pc:docChgLst>
  <pc:docChgLst>
    <pc:chgData name="Coble, Deborah A" userId="S::dcoble@blm.gov::edb799e7-acd2-4d1e-a010-893bd14d0664" providerId="AD" clId="Web-{81305523-42C6-A7FE-6C65-CADADE6B02A1}"/>
    <pc:docChg chg="modSld">
      <pc:chgData name="Coble, Deborah A" userId="S::dcoble@blm.gov::edb799e7-acd2-4d1e-a010-893bd14d0664" providerId="AD" clId="Web-{81305523-42C6-A7FE-6C65-CADADE6B02A1}" dt="2023-10-18T21:47:49.310" v="300" actId="1076"/>
      <pc:docMkLst>
        <pc:docMk/>
      </pc:docMkLst>
      <pc:sldChg chg="modSp">
        <pc:chgData name="Coble, Deborah A" userId="S::dcoble@blm.gov::edb799e7-acd2-4d1e-a010-893bd14d0664" providerId="AD" clId="Web-{81305523-42C6-A7FE-6C65-CADADE6B02A1}" dt="2023-10-18T21:33:24.594" v="29" actId="20577"/>
        <pc:sldMkLst>
          <pc:docMk/>
          <pc:sldMk cId="0" sldId="258"/>
        </pc:sldMkLst>
        <pc:spChg chg="mod">
          <ac:chgData name="Coble, Deborah A" userId="S::dcoble@blm.gov::edb799e7-acd2-4d1e-a010-893bd14d0664" providerId="AD" clId="Web-{81305523-42C6-A7FE-6C65-CADADE6B02A1}" dt="2023-10-18T21:33:24.594" v="29" actId="20577"/>
          <ac:spMkLst>
            <pc:docMk/>
            <pc:sldMk cId="0" sldId="258"/>
            <ac:spMk id="83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81305523-42C6-A7FE-6C65-CADADE6B02A1}" dt="2023-10-18T21:34:59.064" v="86" actId="1076"/>
        <pc:sldMkLst>
          <pc:docMk/>
          <pc:sldMk cId="0" sldId="259"/>
        </pc:sldMkLst>
        <pc:spChg chg="mod">
          <ac:chgData name="Coble, Deborah A" userId="S::dcoble@blm.gov::edb799e7-acd2-4d1e-a010-893bd14d0664" providerId="AD" clId="Web-{81305523-42C6-A7FE-6C65-CADADE6B02A1}" dt="2023-10-18T21:34:59.064" v="86" actId="1076"/>
          <ac:spMkLst>
            <pc:docMk/>
            <pc:sldMk cId="0" sldId="259"/>
            <ac:spMk id="104" creationId="{00000000-0000-0000-0000-000000000000}"/>
          </ac:spMkLst>
        </pc:spChg>
        <pc:picChg chg="mod">
          <ac:chgData name="Coble, Deborah A" userId="S::dcoble@blm.gov::edb799e7-acd2-4d1e-a010-893bd14d0664" providerId="AD" clId="Web-{81305523-42C6-A7FE-6C65-CADADE6B02A1}" dt="2023-10-18T21:34:55.095" v="85" actId="1076"/>
          <ac:picMkLst>
            <pc:docMk/>
            <pc:sldMk cId="0" sldId="259"/>
            <ac:picMk id="4" creationId="{15084AC5-11B3-4CA6-8FF4-62D575DB10FB}"/>
          </ac:picMkLst>
        </pc:picChg>
      </pc:sldChg>
      <pc:sldChg chg="modSp">
        <pc:chgData name="Coble, Deborah A" userId="S::dcoble@blm.gov::edb799e7-acd2-4d1e-a010-893bd14d0664" providerId="AD" clId="Web-{81305523-42C6-A7FE-6C65-CADADE6B02A1}" dt="2023-10-18T21:37:07.722" v="141" actId="1076"/>
        <pc:sldMkLst>
          <pc:docMk/>
          <pc:sldMk cId="0" sldId="263"/>
        </pc:sldMkLst>
        <pc:spChg chg="mod">
          <ac:chgData name="Coble, Deborah A" userId="S::dcoble@blm.gov::edb799e7-acd2-4d1e-a010-893bd14d0664" providerId="AD" clId="Web-{81305523-42C6-A7FE-6C65-CADADE6B02A1}" dt="2023-10-18T21:37:07.722" v="141" actId="1076"/>
          <ac:spMkLst>
            <pc:docMk/>
            <pc:sldMk cId="0" sldId="263"/>
            <ac:spMk id="165" creationId="{00000000-0000-0000-0000-000000000000}"/>
          </ac:spMkLst>
        </pc:spChg>
        <pc:picChg chg="mod">
          <ac:chgData name="Coble, Deborah A" userId="S::dcoble@blm.gov::edb799e7-acd2-4d1e-a010-893bd14d0664" providerId="AD" clId="Web-{81305523-42C6-A7FE-6C65-CADADE6B02A1}" dt="2023-10-18T21:37:04.253" v="140" actId="1076"/>
          <ac:picMkLst>
            <pc:docMk/>
            <pc:sldMk cId="0" sldId="263"/>
            <ac:picMk id="164" creationId="{00000000-0000-0000-0000-000000000000}"/>
          </ac:picMkLst>
        </pc:picChg>
      </pc:sldChg>
      <pc:sldChg chg="modSp">
        <pc:chgData name="Coble, Deborah A" userId="S::dcoble@blm.gov::edb799e7-acd2-4d1e-a010-893bd14d0664" providerId="AD" clId="Web-{81305523-42C6-A7FE-6C65-CADADE6B02A1}" dt="2023-10-18T21:38:33.395" v="185" actId="1076"/>
        <pc:sldMkLst>
          <pc:docMk/>
          <pc:sldMk cId="0" sldId="264"/>
        </pc:sldMkLst>
        <pc:spChg chg="mod">
          <ac:chgData name="Coble, Deborah A" userId="S::dcoble@blm.gov::edb799e7-acd2-4d1e-a010-893bd14d0664" providerId="AD" clId="Web-{81305523-42C6-A7FE-6C65-CADADE6B02A1}" dt="2023-10-18T21:38:33.395" v="185" actId="1076"/>
          <ac:spMkLst>
            <pc:docMk/>
            <pc:sldMk cId="0" sldId="264"/>
            <ac:spMk id="179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81305523-42C6-A7FE-6C65-CADADE6B02A1}" dt="2023-10-18T21:41:57.617" v="223" actId="1076"/>
        <pc:sldMkLst>
          <pc:docMk/>
          <pc:sldMk cId="0" sldId="265"/>
        </pc:sldMkLst>
        <pc:spChg chg="mod">
          <ac:chgData name="Coble, Deborah A" userId="S::dcoble@blm.gov::edb799e7-acd2-4d1e-a010-893bd14d0664" providerId="AD" clId="Web-{81305523-42C6-A7FE-6C65-CADADE6B02A1}" dt="2023-10-18T21:41:57.617" v="223" actId="1076"/>
          <ac:spMkLst>
            <pc:docMk/>
            <pc:sldMk cId="0" sldId="265"/>
            <ac:spMk id="2" creationId="{71885124-A8C1-635A-9960-C9E2A80543F3}"/>
          </ac:spMkLst>
        </pc:spChg>
        <pc:picChg chg="mod">
          <ac:chgData name="Coble, Deborah A" userId="S::dcoble@blm.gov::edb799e7-acd2-4d1e-a010-893bd14d0664" providerId="AD" clId="Web-{81305523-42C6-A7FE-6C65-CADADE6B02A1}" dt="2023-10-18T21:41:36.070" v="218" actId="14100"/>
          <ac:picMkLst>
            <pc:docMk/>
            <pc:sldMk cId="0" sldId="265"/>
            <ac:picMk id="4" creationId="{603B6765-3456-CB69-A4A7-D8DC4ECCBE34}"/>
          </ac:picMkLst>
        </pc:picChg>
      </pc:sldChg>
      <pc:sldChg chg="modSp">
        <pc:chgData name="Coble, Deborah A" userId="S::dcoble@blm.gov::edb799e7-acd2-4d1e-a010-893bd14d0664" providerId="AD" clId="Web-{81305523-42C6-A7FE-6C65-CADADE6B02A1}" dt="2023-10-18T21:44:48.151" v="244" actId="1076"/>
        <pc:sldMkLst>
          <pc:docMk/>
          <pc:sldMk cId="0" sldId="267"/>
        </pc:sldMkLst>
        <pc:spChg chg="mod">
          <ac:chgData name="Coble, Deborah A" userId="S::dcoble@blm.gov::edb799e7-acd2-4d1e-a010-893bd14d0664" providerId="AD" clId="Web-{81305523-42C6-A7FE-6C65-CADADE6B02A1}" dt="2023-10-18T21:44:48.151" v="244" actId="1076"/>
          <ac:spMkLst>
            <pc:docMk/>
            <pc:sldMk cId="0" sldId="267"/>
            <ac:spMk id="222" creationId="{00000000-0000-0000-0000-000000000000}"/>
          </ac:spMkLst>
        </pc:spChg>
        <pc:picChg chg="mod">
          <ac:chgData name="Coble, Deborah A" userId="S::dcoble@blm.gov::edb799e7-acd2-4d1e-a010-893bd14d0664" providerId="AD" clId="Web-{81305523-42C6-A7FE-6C65-CADADE6B02A1}" dt="2023-10-18T21:43:53.791" v="224" actId="14100"/>
          <ac:picMkLst>
            <pc:docMk/>
            <pc:sldMk cId="0" sldId="267"/>
            <ac:picMk id="221" creationId="{00000000-0000-0000-0000-000000000000}"/>
          </ac:picMkLst>
        </pc:picChg>
      </pc:sldChg>
      <pc:sldChg chg="modSp addCm">
        <pc:chgData name="Coble, Deborah A" userId="S::dcoble@blm.gov::edb799e7-acd2-4d1e-a010-893bd14d0664" providerId="AD" clId="Web-{81305523-42C6-A7FE-6C65-CADADE6B02A1}" dt="2023-10-18T21:46:32.340" v="273" actId="20577"/>
        <pc:sldMkLst>
          <pc:docMk/>
          <pc:sldMk cId="0" sldId="268"/>
        </pc:sldMkLst>
        <pc:spChg chg="mod">
          <ac:chgData name="Coble, Deborah A" userId="S::dcoble@blm.gov::edb799e7-acd2-4d1e-a010-893bd14d0664" providerId="AD" clId="Web-{81305523-42C6-A7FE-6C65-CADADE6B02A1}" dt="2023-10-18T21:46:32.340" v="273" actId="20577"/>
          <ac:spMkLst>
            <pc:docMk/>
            <pc:sldMk cId="0" sldId="268"/>
            <ac:spMk id="23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ble, Deborah A" userId="S::dcoble@blm.gov::edb799e7-acd2-4d1e-a010-893bd14d0664" providerId="AD" clId="Web-{81305523-42C6-A7FE-6C65-CADADE6B02A1}" dt="2023-10-18T21:45:41.121" v="245"/>
              <pc2:cmMkLst xmlns:pc2="http://schemas.microsoft.com/office/powerpoint/2019/9/main/command">
                <pc:docMk/>
                <pc:sldMk cId="0" sldId="268"/>
                <pc2:cmMk id="{6A793D85-63F9-4695-919A-8E5891EA759E}"/>
              </pc2:cmMkLst>
            </pc226:cmChg>
          </p:ext>
        </pc:extLst>
      </pc:sldChg>
      <pc:sldChg chg="modSp">
        <pc:chgData name="Coble, Deborah A" userId="S::dcoble@blm.gov::edb799e7-acd2-4d1e-a010-893bd14d0664" providerId="AD" clId="Web-{81305523-42C6-A7FE-6C65-CADADE6B02A1}" dt="2023-10-18T21:47:49.310" v="300" actId="1076"/>
        <pc:sldMkLst>
          <pc:docMk/>
          <pc:sldMk cId="0" sldId="270"/>
        </pc:sldMkLst>
        <pc:spChg chg="mod">
          <ac:chgData name="Coble, Deborah A" userId="S::dcoble@blm.gov::edb799e7-acd2-4d1e-a010-893bd14d0664" providerId="AD" clId="Web-{81305523-42C6-A7FE-6C65-CADADE6B02A1}" dt="2023-10-18T21:47:49.310" v="300" actId="1076"/>
          <ac:spMkLst>
            <pc:docMk/>
            <pc:sldMk cId="0" sldId="270"/>
            <ac:spMk id="266" creationId="{00000000-0000-0000-0000-000000000000}"/>
          </ac:spMkLst>
        </pc:spChg>
      </pc:sldChg>
    </pc:docChg>
  </pc:docChgLst>
  <pc:docChgLst>
    <pc:chgData name="Janson, Brian D" userId="17869c82-e820-4f0b-9ef4-6bb812314540" providerId="ADAL" clId="{8F4CCB47-99E5-41AF-9591-E9D751216851}"/>
    <pc:docChg chg="undo custSel modSld">
      <pc:chgData name="Janson, Brian D" userId="17869c82-e820-4f0b-9ef4-6bb812314540" providerId="ADAL" clId="{8F4CCB47-99E5-41AF-9591-E9D751216851}" dt="2022-11-28T20:41:31.133" v="262" actId="729"/>
      <pc:docMkLst>
        <pc:docMk/>
      </pc:docMkLst>
      <pc:sldChg chg="modSp mod">
        <pc:chgData name="Janson, Brian D" userId="17869c82-e820-4f0b-9ef4-6bb812314540" providerId="ADAL" clId="{8F4CCB47-99E5-41AF-9591-E9D751216851}" dt="2022-11-28T20:33:41.099" v="181" actId="20577"/>
        <pc:sldMkLst>
          <pc:docMk/>
          <pc:sldMk cId="0" sldId="256"/>
        </pc:sldMkLst>
        <pc:spChg chg="mod">
          <ac:chgData name="Janson, Brian D" userId="17869c82-e820-4f0b-9ef4-6bb812314540" providerId="ADAL" clId="{8F4CCB47-99E5-41AF-9591-E9D751216851}" dt="2022-11-28T20:33:41.099" v="181" actId="20577"/>
          <ac:spMkLst>
            <pc:docMk/>
            <pc:sldMk cId="0" sldId="256"/>
            <ac:spMk id="66" creationId="{00000000-0000-0000-0000-000000000000}"/>
          </ac:spMkLst>
        </pc:spChg>
      </pc:sldChg>
      <pc:sldChg chg="modSp mod">
        <pc:chgData name="Janson, Brian D" userId="17869c82-e820-4f0b-9ef4-6bb812314540" providerId="ADAL" clId="{8F4CCB47-99E5-41AF-9591-E9D751216851}" dt="2022-11-28T20:33:20.301" v="174" actId="6549"/>
        <pc:sldMkLst>
          <pc:docMk/>
          <pc:sldMk cId="0" sldId="259"/>
        </pc:sldMkLst>
        <pc:spChg chg="mod">
          <ac:chgData name="Janson, Brian D" userId="17869c82-e820-4f0b-9ef4-6bb812314540" providerId="ADAL" clId="{8F4CCB47-99E5-41AF-9591-E9D751216851}" dt="2022-11-28T20:31:39.453" v="148" actId="115"/>
          <ac:spMkLst>
            <pc:docMk/>
            <pc:sldMk cId="0" sldId="259"/>
            <ac:spMk id="3" creationId="{E6657A50-5D18-466A-8C1C-42AB85810D45}"/>
          </ac:spMkLst>
        </pc:spChg>
        <pc:spChg chg="mod">
          <ac:chgData name="Janson, Brian D" userId="17869c82-e820-4f0b-9ef4-6bb812314540" providerId="ADAL" clId="{8F4CCB47-99E5-41AF-9591-E9D751216851}" dt="2022-11-28T20:33:20.301" v="174" actId="6549"/>
          <ac:spMkLst>
            <pc:docMk/>
            <pc:sldMk cId="0" sldId="259"/>
            <ac:spMk id="104" creationId="{00000000-0000-0000-0000-000000000000}"/>
          </ac:spMkLst>
        </pc:spChg>
      </pc:sldChg>
      <pc:sldChg chg="modSp mod">
        <pc:chgData name="Janson, Brian D" userId="17869c82-e820-4f0b-9ef4-6bb812314540" providerId="ADAL" clId="{8F4CCB47-99E5-41AF-9591-E9D751216851}" dt="2022-11-28T20:33:06.315" v="169" actId="6549"/>
        <pc:sldMkLst>
          <pc:docMk/>
          <pc:sldMk cId="0" sldId="260"/>
        </pc:sldMkLst>
        <pc:spChg chg="mod">
          <ac:chgData name="Janson, Brian D" userId="17869c82-e820-4f0b-9ef4-6bb812314540" providerId="ADAL" clId="{8F4CCB47-99E5-41AF-9591-E9D751216851}" dt="2022-11-28T20:33:06.315" v="169" actId="6549"/>
          <ac:spMkLst>
            <pc:docMk/>
            <pc:sldMk cId="0" sldId="260"/>
            <ac:spMk id="32" creationId="{04D661EC-46B0-4473-992B-1524A08046FD}"/>
          </ac:spMkLst>
        </pc:spChg>
      </pc:sldChg>
      <pc:sldChg chg="modSp mod">
        <pc:chgData name="Janson, Brian D" userId="17869c82-e820-4f0b-9ef4-6bb812314540" providerId="ADAL" clId="{8F4CCB47-99E5-41AF-9591-E9D751216851}" dt="2022-11-28T20:31:54.076" v="153" actId="115"/>
        <pc:sldMkLst>
          <pc:docMk/>
          <pc:sldMk cId="0" sldId="261"/>
        </pc:sldMkLst>
        <pc:spChg chg="mod">
          <ac:chgData name="Janson, Brian D" userId="17869c82-e820-4f0b-9ef4-6bb812314540" providerId="ADAL" clId="{8F4CCB47-99E5-41AF-9591-E9D751216851}" dt="2022-11-28T20:31:54.076" v="153" actId="115"/>
          <ac:spMkLst>
            <pc:docMk/>
            <pc:sldMk cId="0" sldId="261"/>
            <ac:spMk id="3" creationId="{33EC4656-52F3-4310-A9D8-EA4EF605B55A}"/>
          </ac:spMkLst>
        </pc:spChg>
        <pc:spChg chg="mod">
          <ac:chgData name="Janson, Brian D" userId="17869c82-e820-4f0b-9ef4-6bb812314540" providerId="ADAL" clId="{8F4CCB47-99E5-41AF-9591-E9D751216851}" dt="2022-11-21T19:58:09.542" v="8" actId="1076"/>
          <ac:spMkLst>
            <pc:docMk/>
            <pc:sldMk cId="0" sldId="261"/>
            <ac:spMk id="135" creationId="{00000000-0000-0000-0000-000000000000}"/>
          </ac:spMkLst>
        </pc:spChg>
      </pc:sldChg>
      <pc:sldChg chg="addSp delSp modSp mod">
        <pc:chgData name="Janson, Brian D" userId="17869c82-e820-4f0b-9ef4-6bb812314540" providerId="ADAL" clId="{8F4CCB47-99E5-41AF-9591-E9D751216851}" dt="2022-11-21T20:34:15.270" v="145"/>
        <pc:sldMkLst>
          <pc:docMk/>
          <pc:sldMk cId="0" sldId="262"/>
        </pc:sldMkLst>
        <pc:spChg chg="add mod">
          <ac:chgData name="Janson, Brian D" userId="17869c82-e820-4f0b-9ef4-6bb812314540" providerId="ADAL" clId="{8F4CCB47-99E5-41AF-9591-E9D751216851}" dt="2022-11-21T20:34:15.270" v="145"/>
          <ac:spMkLst>
            <pc:docMk/>
            <pc:sldMk cId="0" sldId="262"/>
            <ac:spMk id="6" creationId="{279ECA8D-9495-7D82-0770-7A6C8B3D3FD2}"/>
          </ac:spMkLst>
        </pc:spChg>
        <pc:spChg chg="del">
          <ac:chgData name="Janson, Brian D" userId="17869c82-e820-4f0b-9ef4-6bb812314540" providerId="ADAL" clId="{8F4CCB47-99E5-41AF-9591-E9D751216851}" dt="2022-11-21T20:32:09.493" v="121" actId="478"/>
          <ac:spMkLst>
            <pc:docMk/>
            <pc:sldMk cId="0" sldId="262"/>
            <ac:spMk id="151" creationId="{00000000-0000-0000-0000-000000000000}"/>
          </ac:spMkLst>
        </pc:spChg>
        <pc:picChg chg="del">
          <ac:chgData name="Janson, Brian D" userId="17869c82-e820-4f0b-9ef4-6bb812314540" providerId="ADAL" clId="{8F4CCB47-99E5-41AF-9591-E9D751216851}" dt="2022-11-21T20:32:07.892" v="120" actId="478"/>
          <ac:picMkLst>
            <pc:docMk/>
            <pc:sldMk cId="0" sldId="262"/>
            <ac:picMk id="4" creationId="{52521919-5A62-435C-9B0C-0B1232448A31}"/>
          </ac:picMkLst>
        </pc:picChg>
        <pc:picChg chg="add mod">
          <ac:chgData name="Janson, Brian D" userId="17869c82-e820-4f0b-9ef4-6bb812314540" providerId="ADAL" clId="{8F4CCB47-99E5-41AF-9591-E9D751216851}" dt="2022-11-21T20:33:29.324" v="143" actId="1076"/>
          <ac:picMkLst>
            <pc:docMk/>
            <pc:sldMk cId="0" sldId="262"/>
            <ac:picMk id="5" creationId="{65291DC5-84F2-F54A-6E70-C09F658D849B}"/>
          </ac:picMkLst>
        </pc:picChg>
      </pc:sldChg>
      <pc:sldChg chg="modSp mod">
        <pc:chgData name="Janson, Brian D" userId="17869c82-e820-4f0b-9ef4-6bb812314540" providerId="ADAL" clId="{8F4CCB47-99E5-41AF-9591-E9D751216851}" dt="2022-11-28T20:35:21.078" v="201" actId="115"/>
        <pc:sldMkLst>
          <pc:docMk/>
          <pc:sldMk cId="0" sldId="263"/>
        </pc:sldMkLst>
        <pc:spChg chg="mod">
          <ac:chgData name="Janson, Brian D" userId="17869c82-e820-4f0b-9ef4-6bb812314540" providerId="ADAL" clId="{8F4CCB47-99E5-41AF-9591-E9D751216851}" dt="2022-11-28T20:35:21.078" v="201" actId="115"/>
          <ac:spMkLst>
            <pc:docMk/>
            <pc:sldMk cId="0" sldId="263"/>
            <ac:spMk id="3" creationId="{FAD6DFAC-6760-4B99-BA4A-536D213B8D26}"/>
          </ac:spMkLst>
        </pc:spChg>
        <pc:spChg chg="mod">
          <ac:chgData name="Janson, Brian D" userId="17869c82-e820-4f0b-9ef4-6bb812314540" providerId="ADAL" clId="{8F4CCB47-99E5-41AF-9591-E9D751216851}" dt="2022-11-28T20:32:13.438" v="156" actId="6549"/>
          <ac:spMkLst>
            <pc:docMk/>
            <pc:sldMk cId="0" sldId="263"/>
            <ac:spMk id="165" creationId="{00000000-0000-0000-0000-000000000000}"/>
          </ac:spMkLst>
        </pc:spChg>
      </pc:sldChg>
      <pc:sldChg chg="modSp mod">
        <pc:chgData name="Janson, Brian D" userId="17869c82-e820-4f0b-9ef4-6bb812314540" providerId="ADAL" clId="{8F4CCB47-99E5-41AF-9591-E9D751216851}" dt="2022-11-28T20:32:50.493" v="164" actId="20577"/>
        <pc:sldMkLst>
          <pc:docMk/>
          <pc:sldMk cId="0" sldId="264"/>
        </pc:sldMkLst>
        <pc:spChg chg="mod">
          <ac:chgData name="Janson, Brian D" userId="17869c82-e820-4f0b-9ef4-6bb812314540" providerId="ADAL" clId="{8F4CCB47-99E5-41AF-9591-E9D751216851}" dt="2022-11-28T20:32:50.493" v="164" actId="20577"/>
          <ac:spMkLst>
            <pc:docMk/>
            <pc:sldMk cId="0" sldId="264"/>
            <ac:spMk id="179" creationId="{00000000-0000-0000-0000-000000000000}"/>
          </ac:spMkLst>
        </pc:spChg>
      </pc:sldChg>
      <pc:sldChg chg="addSp delSp modSp mod">
        <pc:chgData name="Janson, Brian D" userId="17869c82-e820-4f0b-9ef4-6bb812314540" providerId="ADAL" clId="{8F4CCB47-99E5-41AF-9591-E9D751216851}" dt="2022-11-21T20:19:56.316" v="102" actId="14100"/>
        <pc:sldMkLst>
          <pc:docMk/>
          <pc:sldMk cId="0" sldId="265"/>
        </pc:sldMkLst>
        <pc:spChg chg="add mod">
          <ac:chgData name="Janson, Brian D" userId="17869c82-e820-4f0b-9ef4-6bb812314540" providerId="ADAL" clId="{8F4CCB47-99E5-41AF-9591-E9D751216851}" dt="2022-11-21T20:19:56.316" v="102" actId="14100"/>
          <ac:spMkLst>
            <pc:docMk/>
            <pc:sldMk cId="0" sldId="265"/>
            <ac:spMk id="2" creationId="{71885124-A8C1-635A-9960-C9E2A80543F3}"/>
          </ac:spMkLst>
        </pc:spChg>
        <pc:spChg chg="del mod">
          <ac:chgData name="Janson, Brian D" userId="17869c82-e820-4f0b-9ef4-6bb812314540" providerId="ADAL" clId="{8F4CCB47-99E5-41AF-9591-E9D751216851}" dt="2022-11-21T20:18:48.069" v="86" actId="478"/>
          <ac:spMkLst>
            <pc:docMk/>
            <pc:sldMk cId="0" sldId="265"/>
            <ac:spMk id="12" creationId="{FC6F7BF5-D00F-4D93-A989-9C155B3EE193}"/>
          </ac:spMkLst>
        </pc:spChg>
        <pc:picChg chg="add mod ord">
          <ac:chgData name="Janson, Brian D" userId="17869c82-e820-4f0b-9ef4-6bb812314540" providerId="ADAL" clId="{8F4CCB47-99E5-41AF-9591-E9D751216851}" dt="2022-11-21T20:19:46.460" v="98" actId="1076"/>
          <ac:picMkLst>
            <pc:docMk/>
            <pc:sldMk cId="0" sldId="265"/>
            <ac:picMk id="4" creationId="{603B6765-3456-CB69-A4A7-D8DC4ECCBE34}"/>
          </ac:picMkLst>
        </pc:picChg>
        <pc:picChg chg="del">
          <ac:chgData name="Janson, Brian D" userId="17869c82-e820-4f0b-9ef4-6bb812314540" providerId="ADAL" clId="{8F4CCB47-99E5-41AF-9591-E9D751216851}" dt="2022-11-21T20:18:46.117" v="84" actId="478"/>
          <ac:picMkLst>
            <pc:docMk/>
            <pc:sldMk cId="0" sldId="265"/>
            <ac:picMk id="192" creationId="{00000000-0000-0000-0000-000000000000}"/>
          </ac:picMkLst>
        </pc:picChg>
      </pc:sldChg>
      <pc:sldChg chg="addSp delSp modSp mod">
        <pc:chgData name="Janson, Brian D" userId="17869c82-e820-4f0b-9ef4-6bb812314540" providerId="ADAL" clId="{8F4CCB47-99E5-41AF-9591-E9D751216851}" dt="2022-11-21T20:31:12.468" v="118"/>
        <pc:sldMkLst>
          <pc:docMk/>
          <pc:sldMk cId="0" sldId="266"/>
        </pc:sldMkLst>
        <pc:graphicFrameChg chg="add mod">
          <ac:chgData name="Janson, Brian D" userId="17869c82-e820-4f0b-9ef4-6bb812314540" providerId="ADAL" clId="{8F4CCB47-99E5-41AF-9591-E9D751216851}" dt="2022-11-21T20:30:22.747" v="112"/>
          <ac:graphicFrameMkLst>
            <pc:docMk/>
            <pc:sldMk cId="0" sldId="266"/>
            <ac:graphicFrameMk id="3" creationId="{2AD1406E-C0F3-8430-5816-25E483BFA0BB}"/>
          </ac:graphicFrameMkLst>
        </pc:graphicFrameChg>
        <pc:graphicFrameChg chg="add mod">
          <ac:chgData name="Janson, Brian D" userId="17869c82-e820-4f0b-9ef4-6bb812314540" providerId="ADAL" clId="{8F4CCB47-99E5-41AF-9591-E9D751216851}" dt="2022-11-21T20:31:12.468" v="118"/>
          <ac:graphicFrameMkLst>
            <pc:docMk/>
            <pc:sldMk cId="0" sldId="266"/>
            <ac:graphicFrameMk id="4" creationId="{2AD1406E-C0F3-8430-5816-25E483BFA0BB}"/>
          </ac:graphicFrameMkLst>
        </pc:graphicFrameChg>
        <pc:picChg chg="add del">
          <ac:chgData name="Janson, Brian D" userId="17869c82-e820-4f0b-9ef4-6bb812314540" providerId="ADAL" clId="{8F4CCB47-99E5-41AF-9591-E9D751216851}" dt="2022-11-21T20:31:02.182" v="114" actId="478"/>
          <ac:picMkLst>
            <pc:docMk/>
            <pc:sldMk cId="0" sldId="266"/>
            <ac:picMk id="207" creationId="{00000000-0000-0000-0000-000000000000}"/>
          </ac:picMkLst>
        </pc:picChg>
        <pc:picChg chg="add del mod">
          <ac:chgData name="Janson, Brian D" userId="17869c82-e820-4f0b-9ef4-6bb812314540" providerId="ADAL" clId="{8F4CCB47-99E5-41AF-9591-E9D751216851}" dt="2022-11-21T20:22:23.268" v="106" actId="478"/>
          <ac:picMkLst>
            <pc:docMk/>
            <pc:sldMk cId="0" sldId="266"/>
            <ac:picMk id="1026" creationId="{64DF151F-F3E8-BBAC-60A7-C5172511461B}"/>
          </ac:picMkLst>
        </pc:picChg>
      </pc:sldChg>
      <pc:sldChg chg="modSp mod">
        <pc:chgData name="Janson, Brian D" userId="17869c82-e820-4f0b-9ef4-6bb812314540" providerId="ADAL" clId="{8F4CCB47-99E5-41AF-9591-E9D751216851}" dt="2022-11-28T20:34:20.702" v="186" actId="20577"/>
        <pc:sldMkLst>
          <pc:docMk/>
          <pc:sldMk cId="0" sldId="267"/>
        </pc:sldMkLst>
        <pc:spChg chg="mod">
          <ac:chgData name="Janson, Brian D" userId="17869c82-e820-4f0b-9ef4-6bb812314540" providerId="ADAL" clId="{8F4CCB47-99E5-41AF-9591-E9D751216851}" dt="2022-11-28T20:34:20.702" v="186" actId="20577"/>
          <ac:spMkLst>
            <pc:docMk/>
            <pc:sldMk cId="0" sldId="267"/>
            <ac:spMk id="222" creationId="{00000000-0000-0000-0000-000000000000}"/>
          </ac:spMkLst>
        </pc:spChg>
      </pc:sldChg>
      <pc:sldChg chg="addSp delSp modSp mod">
        <pc:chgData name="Janson, Brian D" userId="17869c82-e820-4f0b-9ef4-6bb812314540" providerId="ADAL" clId="{8F4CCB47-99E5-41AF-9591-E9D751216851}" dt="2022-11-28T20:34:47.998" v="193" actId="115"/>
        <pc:sldMkLst>
          <pc:docMk/>
          <pc:sldMk cId="0" sldId="268"/>
        </pc:sldMkLst>
        <pc:spChg chg="mod">
          <ac:chgData name="Janson, Brian D" userId="17869c82-e820-4f0b-9ef4-6bb812314540" providerId="ADAL" clId="{8F4CCB47-99E5-41AF-9591-E9D751216851}" dt="2022-11-28T20:34:47.998" v="193" actId="115"/>
          <ac:spMkLst>
            <pc:docMk/>
            <pc:sldMk cId="0" sldId="268"/>
            <ac:spMk id="3" creationId="{2AA3CECE-F57B-4EF7-8290-D577078D026D}"/>
          </ac:spMkLst>
        </pc:spChg>
        <pc:spChg chg="add mod">
          <ac:chgData name="Janson, Brian D" userId="17869c82-e820-4f0b-9ef4-6bb812314540" providerId="ADAL" clId="{8F4CCB47-99E5-41AF-9591-E9D751216851}" dt="2022-11-21T20:13:29.980" v="81" actId="1076"/>
          <ac:spMkLst>
            <pc:docMk/>
            <pc:sldMk cId="0" sldId="268"/>
            <ac:spMk id="7" creationId="{E0EBC2C1-6E78-0062-FB0D-EE76B09BB0A5}"/>
          </ac:spMkLst>
        </pc:spChg>
        <pc:spChg chg="add mod">
          <ac:chgData name="Janson, Brian D" userId="17869c82-e820-4f0b-9ef4-6bb812314540" providerId="ADAL" clId="{8F4CCB47-99E5-41AF-9591-E9D751216851}" dt="2022-11-21T20:13:44.085" v="83" actId="1076"/>
          <ac:spMkLst>
            <pc:docMk/>
            <pc:sldMk cId="0" sldId="268"/>
            <ac:spMk id="9" creationId="{DD2B158A-E701-AFFF-6EC2-90587D5FC8D0}"/>
          </ac:spMkLst>
        </pc:spChg>
        <pc:spChg chg="mod">
          <ac:chgData name="Janson, Brian D" userId="17869c82-e820-4f0b-9ef4-6bb812314540" providerId="ADAL" clId="{8F4CCB47-99E5-41AF-9591-E9D751216851}" dt="2022-11-28T20:34:30.554" v="191" actId="20577"/>
          <ac:spMkLst>
            <pc:docMk/>
            <pc:sldMk cId="0" sldId="268"/>
            <ac:spMk id="237" creationId="{00000000-0000-0000-0000-000000000000}"/>
          </ac:spMkLst>
        </pc:spChg>
        <pc:picChg chg="add mod">
          <ac:chgData name="Janson, Brian D" userId="17869c82-e820-4f0b-9ef4-6bb812314540" providerId="ADAL" clId="{8F4CCB47-99E5-41AF-9591-E9D751216851}" dt="2022-11-21T20:05:10.478" v="61" actId="1076"/>
          <ac:picMkLst>
            <pc:docMk/>
            <pc:sldMk cId="0" sldId="268"/>
            <ac:picMk id="4" creationId="{4C694DC2-4114-D2C8-A3D8-1985F33A44FC}"/>
          </ac:picMkLst>
        </pc:picChg>
        <pc:picChg chg="add mod">
          <ac:chgData name="Janson, Brian D" userId="17869c82-e820-4f0b-9ef4-6bb812314540" providerId="ADAL" clId="{8F4CCB47-99E5-41AF-9591-E9D751216851}" dt="2022-11-21T20:04:11.021" v="54" actId="1076"/>
          <ac:picMkLst>
            <pc:docMk/>
            <pc:sldMk cId="0" sldId="268"/>
            <ac:picMk id="6" creationId="{6D2083FF-1EFF-B159-1310-86E68B96FB5D}"/>
          </ac:picMkLst>
        </pc:picChg>
        <pc:picChg chg="del mod">
          <ac:chgData name="Janson, Brian D" userId="17869c82-e820-4f0b-9ef4-6bb812314540" providerId="ADAL" clId="{8F4CCB47-99E5-41AF-9591-E9D751216851}" dt="2022-11-21T20:04:03.173" v="50" actId="478"/>
          <ac:picMkLst>
            <pc:docMk/>
            <pc:sldMk cId="0" sldId="268"/>
            <ac:picMk id="8" creationId="{E9F92E2D-0351-460E-B1D4-7A993B1E341B}"/>
          </ac:picMkLst>
        </pc:picChg>
        <pc:picChg chg="del">
          <ac:chgData name="Janson, Brian D" userId="17869c82-e820-4f0b-9ef4-6bb812314540" providerId="ADAL" clId="{8F4CCB47-99E5-41AF-9591-E9D751216851}" dt="2022-11-21T20:04:02.109" v="49" actId="478"/>
          <ac:picMkLst>
            <pc:docMk/>
            <pc:sldMk cId="0" sldId="268"/>
            <ac:picMk id="10" creationId="{8A515C46-7F0B-4469-8537-52A095ED54B9}"/>
          </ac:picMkLst>
        </pc:picChg>
        <pc:picChg chg="mod">
          <ac:chgData name="Janson, Brian D" userId="17869c82-e820-4f0b-9ef4-6bb812314540" providerId="ADAL" clId="{8F4CCB47-99E5-41AF-9591-E9D751216851}" dt="2022-11-21T20:04:47.838" v="56"/>
          <ac:picMkLst>
            <pc:docMk/>
            <pc:sldMk cId="0" sldId="268"/>
            <ac:picMk id="228" creationId="{00000000-0000-0000-0000-000000000000}"/>
          </ac:picMkLst>
        </pc:picChg>
      </pc:sldChg>
      <pc:sldChg chg="modSp mod">
        <pc:chgData name="Janson, Brian D" userId="17869c82-e820-4f0b-9ef4-6bb812314540" providerId="ADAL" clId="{8F4CCB47-99E5-41AF-9591-E9D751216851}" dt="2022-11-28T20:36:03.644" v="203" actId="115"/>
        <pc:sldMkLst>
          <pc:docMk/>
          <pc:sldMk cId="0" sldId="270"/>
        </pc:sldMkLst>
        <pc:spChg chg="mod">
          <ac:chgData name="Janson, Brian D" userId="17869c82-e820-4f0b-9ef4-6bb812314540" providerId="ADAL" clId="{8F4CCB47-99E5-41AF-9591-E9D751216851}" dt="2022-11-28T20:36:03.644" v="203" actId="115"/>
          <ac:spMkLst>
            <pc:docMk/>
            <pc:sldMk cId="0" sldId="270"/>
            <ac:spMk id="2" creationId="{FEA11A77-E32F-49FC-9889-E0F6F25F6395}"/>
          </ac:spMkLst>
        </pc:spChg>
        <pc:spChg chg="mod">
          <ac:chgData name="Janson, Brian D" userId="17869c82-e820-4f0b-9ef4-6bb812314540" providerId="ADAL" clId="{8F4CCB47-99E5-41AF-9591-E9D751216851}" dt="2022-11-21T19:59:43.174" v="19" actId="14100"/>
          <ac:spMkLst>
            <pc:docMk/>
            <pc:sldMk cId="0" sldId="270"/>
            <ac:spMk id="266" creationId="{00000000-0000-0000-0000-000000000000}"/>
          </ac:spMkLst>
        </pc:spChg>
      </pc:sldChg>
      <pc:sldChg chg="modSp mod">
        <pc:chgData name="Janson, Brian D" userId="17869c82-e820-4f0b-9ef4-6bb812314540" providerId="ADAL" clId="{8F4CCB47-99E5-41AF-9591-E9D751216851}" dt="2022-11-28T20:36:20.814" v="208" actId="6549"/>
        <pc:sldMkLst>
          <pc:docMk/>
          <pc:sldMk cId="0" sldId="271"/>
        </pc:sldMkLst>
        <pc:spChg chg="mod">
          <ac:chgData name="Janson, Brian D" userId="17869c82-e820-4f0b-9ef4-6bb812314540" providerId="ADAL" clId="{8F4CCB47-99E5-41AF-9591-E9D751216851}" dt="2022-11-28T20:36:20.814" v="208" actId="6549"/>
          <ac:spMkLst>
            <pc:docMk/>
            <pc:sldMk cId="0" sldId="271"/>
            <ac:spMk id="2" creationId="{236A55B0-24A1-4C4D-B6A7-78F87AB7F07B}"/>
          </ac:spMkLst>
        </pc:spChg>
        <pc:spChg chg="mod">
          <ac:chgData name="Janson, Brian D" userId="17869c82-e820-4f0b-9ef4-6bb812314540" providerId="ADAL" clId="{8F4CCB47-99E5-41AF-9591-E9D751216851}" dt="2022-11-28T20:36:13.036" v="206" actId="6549"/>
          <ac:spMkLst>
            <pc:docMk/>
            <pc:sldMk cId="0" sldId="271"/>
            <ac:spMk id="280" creationId="{00000000-0000-0000-0000-000000000000}"/>
          </ac:spMkLst>
        </pc:spChg>
      </pc:sldChg>
      <pc:sldChg chg="addSp delSp modSp mod modShow">
        <pc:chgData name="Janson, Brian D" userId="17869c82-e820-4f0b-9ef4-6bb812314540" providerId="ADAL" clId="{8F4CCB47-99E5-41AF-9591-E9D751216851}" dt="2022-11-28T20:41:31.133" v="262" actId="729"/>
        <pc:sldMkLst>
          <pc:docMk/>
          <pc:sldMk cId="0" sldId="272"/>
        </pc:sldMkLst>
        <pc:spChg chg="add mod">
          <ac:chgData name="Janson, Brian D" userId="17869c82-e820-4f0b-9ef4-6bb812314540" providerId="ADAL" clId="{8F4CCB47-99E5-41AF-9591-E9D751216851}" dt="2022-11-28T20:41:19.140" v="261" actId="1076"/>
          <ac:spMkLst>
            <pc:docMk/>
            <pc:sldMk cId="0" sldId="272"/>
            <ac:spMk id="5" creationId="{9800CCE0-7B89-6242-3E10-98332BDFF995}"/>
          </ac:spMkLst>
        </pc:spChg>
        <pc:spChg chg="del">
          <ac:chgData name="Janson, Brian D" userId="17869c82-e820-4f0b-9ef4-6bb812314540" providerId="ADAL" clId="{8F4CCB47-99E5-41AF-9591-E9D751216851}" dt="2022-11-28T20:40:22.620" v="229" actId="478"/>
          <ac:spMkLst>
            <pc:docMk/>
            <pc:sldMk cId="0" sldId="272"/>
            <ac:spMk id="294" creationId="{00000000-0000-0000-0000-000000000000}"/>
          </ac:spMkLst>
        </pc:spChg>
        <pc:picChg chg="add mod">
          <ac:chgData name="Janson, Brian D" userId="17869c82-e820-4f0b-9ef4-6bb812314540" providerId="ADAL" clId="{8F4CCB47-99E5-41AF-9591-E9D751216851}" dt="2022-11-28T20:40:36.825" v="237" actId="1076"/>
          <ac:picMkLst>
            <pc:docMk/>
            <pc:sldMk cId="0" sldId="272"/>
            <ac:picMk id="4" creationId="{88AFE9D6-360F-56FD-B71A-725BE472EDC6}"/>
          </ac:picMkLst>
        </pc:picChg>
        <pc:picChg chg="del">
          <ac:chgData name="Janson, Brian D" userId="17869c82-e820-4f0b-9ef4-6bb812314540" providerId="ADAL" clId="{8F4CCB47-99E5-41AF-9591-E9D751216851}" dt="2022-11-28T20:40:20.437" v="228" actId="478"/>
          <ac:picMkLst>
            <pc:docMk/>
            <pc:sldMk cId="0" sldId="272"/>
            <ac:picMk id="293" creationId="{00000000-0000-0000-0000-000000000000}"/>
          </ac:picMkLst>
        </pc:picChg>
      </pc:sldChg>
      <pc:sldChg chg="modSp mod">
        <pc:chgData name="Janson, Brian D" userId="17869c82-e820-4f0b-9ef4-6bb812314540" providerId="ADAL" clId="{8F4CCB47-99E5-41AF-9591-E9D751216851}" dt="2022-11-28T20:37:21.563" v="212" actId="20577"/>
        <pc:sldMkLst>
          <pc:docMk/>
          <pc:sldMk cId="0" sldId="273"/>
        </pc:sldMkLst>
        <pc:spChg chg="mod">
          <ac:chgData name="Janson, Brian D" userId="17869c82-e820-4f0b-9ef4-6bb812314540" providerId="ADAL" clId="{8F4CCB47-99E5-41AF-9591-E9D751216851}" dt="2022-11-28T20:37:21.563" v="212" actId="20577"/>
          <ac:spMkLst>
            <pc:docMk/>
            <pc:sldMk cId="0" sldId="273"/>
            <ac:spMk id="310" creationId="{00000000-0000-0000-0000-000000000000}"/>
          </ac:spMkLst>
        </pc:spChg>
      </pc:sldChg>
      <pc:sldChg chg="modSp mod">
        <pc:chgData name="Janson, Brian D" userId="17869c82-e820-4f0b-9ef4-6bb812314540" providerId="ADAL" clId="{8F4CCB47-99E5-41AF-9591-E9D751216851}" dt="2022-11-28T20:37:31.723" v="217" actId="20577"/>
        <pc:sldMkLst>
          <pc:docMk/>
          <pc:sldMk cId="0" sldId="274"/>
        </pc:sldMkLst>
        <pc:spChg chg="mod">
          <ac:chgData name="Janson, Brian D" userId="17869c82-e820-4f0b-9ef4-6bb812314540" providerId="ADAL" clId="{8F4CCB47-99E5-41AF-9591-E9D751216851}" dt="2022-11-28T20:37:31.723" v="217" actId="20577"/>
          <ac:spMkLst>
            <pc:docMk/>
            <pc:sldMk cId="0" sldId="274"/>
            <ac:spMk id="324" creationId="{00000000-0000-0000-0000-000000000000}"/>
          </ac:spMkLst>
        </pc:spChg>
      </pc:sldChg>
      <pc:sldChg chg="modSp mod">
        <pc:chgData name="Janson, Brian D" userId="17869c82-e820-4f0b-9ef4-6bb812314540" providerId="ADAL" clId="{8F4CCB47-99E5-41AF-9591-E9D751216851}" dt="2022-11-28T20:37:39.163" v="222" actId="20577"/>
        <pc:sldMkLst>
          <pc:docMk/>
          <pc:sldMk cId="0" sldId="275"/>
        </pc:sldMkLst>
        <pc:spChg chg="mod">
          <ac:chgData name="Janson, Brian D" userId="17869c82-e820-4f0b-9ef4-6bb812314540" providerId="ADAL" clId="{8F4CCB47-99E5-41AF-9591-E9D751216851}" dt="2022-11-28T20:37:39.163" v="222" actId="20577"/>
          <ac:spMkLst>
            <pc:docMk/>
            <pc:sldMk cId="0" sldId="275"/>
            <ac:spMk id="339" creationId="{00000000-0000-0000-0000-000000000000}"/>
          </ac:spMkLst>
        </pc:spChg>
      </pc:sldChg>
      <pc:sldChg chg="modSp mod">
        <pc:chgData name="Janson, Brian D" userId="17869c82-e820-4f0b-9ef4-6bb812314540" providerId="ADAL" clId="{8F4CCB47-99E5-41AF-9591-E9D751216851}" dt="2022-11-28T20:37:57.979" v="227" actId="6549"/>
        <pc:sldMkLst>
          <pc:docMk/>
          <pc:sldMk cId="0" sldId="276"/>
        </pc:sldMkLst>
        <pc:spChg chg="mod">
          <ac:chgData name="Janson, Brian D" userId="17869c82-e820-4f0b-9ef4-6bb812314540" providerId="ADAL" clId="{8F4CCB47-99E5-41AF-9591-E9D751216851}" dt="2022-11-28T20:37:57.979" v="227" actId="6549"/>
          <ac:spMkLst>
            <pc:docMk/>
            <pc:sldMk cId="0" sldId="276"/>
            <ac:spMk id="353" creationId="{00000000-0000-0000-0000-000000000000}"/>
          </ac:spMkLst>
        </pc:spChg>
      </pc:sldChg>
      <pc:sldChg chg="modSp mod">
        <pc:chgData name="Janson, Brian D" userId="17869c82-e820-4f0b-9ef4-6bb812314540" providerId="ADAL" clId="{8F4CCB47-99E5-41AF-9591-E9D751216851}" dt="2022-11-21T20:01:11.181" v="34" actId="14100"/>
        <pc:sldMkLst>
          <pc:docMk/>
          <pc:sldMk cId="0" sldId="277"/>
        </pc:sldMkLst>
        <pc:spChg chg="mod">
          <ac:chgData name="Janson, Brian D" userId="17869c82-e820-4f0b-9ef4-6bb812314540" providerId="ADAL" clId="{8F4CCB47-99E5-41AF-9591-E9D751216851}" dt="2022-11-21T20:01:11.181" v="34" actId="14100"/>
          <ac:spMkLst>
            <pc:docMk/>
            <pc:sldMk cId="0" sldId="277"/>
            <ac:spMk id="367" creationId="{00000000-0000-0000-0000-000000000000}"/>
          </ac:spMkLst>
        </pc:spChg>
      </pc:sldChg>
    </pc:docChg>
  </pc:docChgLst>
  <pc:docChgLst>
    <pc:chgData name="Janson, Brian D" userId="17869c82-e820-4f0b-9ef4-6bb812314540" providerId="ADAL" clId="{CBB979B3-981E-4768-9E92-4ADAF261C57E}"/>
    <pc:docChg chg="custSel modSld">
      <pc:chgData name="Janson, Brian D" userId="17869c82-e820-4f0b-9ef4-6bb812314540" providerId="ADAL" clId="{CBB979B3-981E-4768-9E92-4ADAF261C57E}" dt="2023-10-19T21:48:29.172" v="26"/>
      <pc:docMkLst>
        <pc:docMk/>
      </pc:docMkLst>
      <pc:sldChg chg="addSp modSp mod modCm">
        <pc:chgData name="Janson, Brian D" userId="17869c82-e820-4f0b-9ef4-6bb812314540" providerId="ADAL" clId="{CBB979B3-981E-4768-9E92-4ADAF261C57E}" dt="2023-10-19T21:48:29.172" v="26"/>
        <pc:sldMkLst>
          <pc:docMk/>
          <pc:sldMk cId="0" sldId="268"/>
        </pc:sldMkLst>
        <pc:spChg chg="add mod">
          <ac:chgData name="Janson, Brian D" userId="17869c82-e820-4f0b-9ef4-6bb812314540" providerId="ADAL" clId="{CBB979B3-981E-4768-9E92-4ADAF261C57E}" dt="2023-10-19T21:48:13.905" v="23" actId="1076"/>
          <ac:spMkLst>
            <pc:docMk/>
            <pc:sldMk cId="0" sldId="268"/>
            <ac:spMk id="2" creationId="{4C9C5E5E-CC8B-492B-1224-0E910A5A9A93}"/>
          </ac:spMkLst>
        </pc:spChg>
        <pc:spChg chg="add mod">
          <ac:chgData name="Janson, Brian D" userId="17869c82-e820-4f0b-9ef4-6bb812314540" providerId="ADAL" clId="{CBB979B3-981E-4768-9E92-4ADAF261C57E}" dt="2023-10-19T21:48:24.663" v="25" actId="1076"/>
          <ac:spMkLst>
            <pc:docMk/>
            <pc:sldMk cId="0" sldId="268"/>
            <ac:spMk id="5" creationId="{C13E0EE2-1FC9-9291-383B-3B003B262F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nson, Brian D" userId="17869c82-e820-4f0b-9ef4-6bb812314540" providerId="ADAL" clId="{CBB979B3-981E-4768-9E92-4ADAF261C57E}" dt="2023-10-19T21:48:29.172" v="26"/>
              <pc2:cmMkLst xmlns:pc2="http://schemas.microsoft.com/office/powerpoint/2019/9/main/command">
                <pc:docMk/>
                <pc:sldMk cId="0" sldId="268"/>
                <pc2:cmMk id="{6A793D85-63F9-4695-919A-8E5891EA759E}"/>
              </pc2:cmMkLst>
            </pc226:cmChg>
          </p:ext>
        </pc:extLst>
      </pc:sldChg>
    </pc:docChg>
  </pc:docChgLst>
  <pc:docChgLst>
    <pc:chgData name="Runde, Anne (Annie)" userId="S::arunde@blm.gov::60f02010-108e-4de9-86cc-4c89fe4bec0e" providerId="AD" clId="Web-{F26BF96B-D455-0170-42CB-CB291BBDA0FD}"/>
    <pc:docChg chg="modSld">
      <pc:chgData name="Runde, Anne (Annie)" userId="S::arunde@blm.gov::60f02010-108e-4de9-86cc-4c89fe4bec0e" providerId="AD" clId="Web-{F26BF96B-D455-0170-42CB-CB291BBDA0FD}" dt="2023-10-19T16:27:53.328" v="3" actId="20577"/>
      <pc:docMkLst>
        <pc:docMk/>
      </pc:docMkLst>
      <pc:sldChg chg="modSp">
        <pc:chgData name="Runde, Anne (Annie)" userId="S::arunde@blm.gov::60f02010-108e-4de9-86cc-4c89fe4bec0e" providerId="AD" clId="Web-{F26BF96B-D455-0170-42CB-CB291BBDA0FD}" dt="2023-10-19T16:27:53.328" v="3" actId="20577"/>
        <pc:sldMkLst>
          <pc:docMk/>
          <pc:sldMk cId="0" sldId="268"/>
        </pc:sldMkLst>
        <pc:spChg chg="mod">
          <ac:chgData name="Runde, Anne (Annie)" userId="S::arunde@blm.gov::60f02010-108e-4de9-86cc-4c89fe4bec0e" providerId="AD" clId="Web-{F26BF96B-D455-0170-42CB-CB291BBDA0FD}" dt="2023-10-19T16:27:53.328" v="3" actId="20577"/>
          <ac:spMkLst>
            <pc:docMk/>
            <pc:sldMk cId="0" sldId="268"/>
            <ac:spMk id="237" creationId="{00000000-0000-0000-0000-000000000000}"/>
          </ac:spMkLst>
        </pc:spChg>
      </pc:sldChg>
    </pc:docChg>
  </pc:docChgLst>
  <pc:docChgLst>
    <pc:chgData name="Coble, Deborah A" userId="S::dcoble@blm.gov::edb799e7-acd2-4d1e-a010-893bd14d0664" providerId="AD" clId="Web-{E2307114-1DEA-2852-4309-D48F16718CCB}"/>
    <pc:docChg chg="modSld">
      <pc:chgData name="Coble, Deborah A" userId="S::dcoble@blm.gov::edb799e7-acd2-4d1e-a010-893bd14d0664" providerId="AD" clId="Web-{E2307114-1DEA-2852-4309-D48F16718CCB}" dt="2023-10-20T18:09:12.545" v="59" actId="1076"/>
      <pc:docMkLst>
        <pc:docMk/>
      </pc:docMkLst>
      <pc:sldChg chg="modSp">
        <pc:chgData name="Coble, Deborah A" userId="S::dcoble@blm.gov::edb799e7-acd2-4d1e-a010-893bd14d0664" providerId="AD" clId="Web-{E2307114-1DEA-2852-4309-D48F16718CCB}" dt="2023-10-20T18:08:01.153" v="29" actId="1076"/>
        <pc:sldMkLst>
          <pc:docMk/>
          <pc:sldMk cId="0" sldId="271"/>
        </pc:sldMkLst>
        <pc:spChg chg="mod">
          <ac:chgData name="Coble, Deborah A" userId="S::dcoble@blm.gov::edb799e7-acd2-4d1e-a010-893bd14d0664" providerId="AD" clId="Web-{E2307114-1DEA-2852-4309-D48F16718CCB}" dt="2023-10-20T18:08:01.153" v="29" actId="1076"/>
          <ac:spMkLst>
            <pc:docMk/>
            <pc:sldMk cId="0" sldId="271"/>
            <ac:spMk id="280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E2307114-1DEA-2852-4309-D48F16718CCB}" dt="2023-10-20T18:09:12.545" v="59" actId="1076"/>
        <pc:sldMkLst>
          <pc:docMk/>
          <pc:sldMk cId="0" sldId="272"/>
        </pc:sldMkLst>
        <pc:spChg chg="mod">
          <ac:chgData name="Coble, Deborah A" userId="S::dcoble@blm.gov::edb799e7-acd2-4d1e-a010-893bd14d0664" providerId="AD" clId="Web-{E2307114-1DEA-2852-4309-D48F16718CCB}" dt="2023-10-20T18:09:12.545" v="59" actId="1076"/>
          <ac:spMkLst>
            <pc:docMk/>
            <pc:sldMk cId="0" sldId="272"/>
            <ac:spMk id="5" creationId="{9800CCE0-7B89-6242-3E10-98332BDFF995}"/>
          </ac:spMkLst>
        </pc:spChg>
        <pc:picChg chg="mod">
          <ac:chgData name="Coble, Deborah A" userId="S::dcoble@blm.gov::edb799e7-acd2-4d1e-a010-893bd14d0664" providerId="AD" clId="Web-{E2307114-1DEA-2852-4309-D48F16718CCB}" dt="2023-10-20T18:08:18.904" v="30" actId="14100"/>
          <ac:picMkLst>
            <pc:docMk/>
            <pc:sldMk cId="0" sldId="272"/>
            <ac:picMk id="4" creationId="{88AFE9D6-360F-56FD-B71A-725BE472EDC6}"/>
          </ac:picMkLst>
        </pc:picChg>
      </pc:sldChg>
    </pc:docChg>
  </pc:docChgLst>
  <pc:docChgLst>
    <pc:chgData name="Janson, Brian D" userId="17869c82-e820-4f0b-9ef4-6bb812314540" providerId="ADAL" clId="{7A03CFE4-8609-40AD-940F-0DF9F9B7141F}"/>
    <pc:docChg chg="">
      <pc:chgData name="Janson, Brian D" userId="17869c82-e820-4f0b-9ef4-6bb812314540" providerId="ADAL" clId="{7A03CFE4-8609-40AD-940F-0DF9F9B7141F}" dt="2024-03-29T16:26:34.097" v="1"/>
      <pc:docMkLst>
        <pc:docMk/>
      </pc:docMkLst>
      <pc:sldChg chg="delCm">
        <pc:chgData name="Janson, Brian D" userId="17869c82-e820-4f0b-9ef4-6bb812314540" providerId="ADAL" clId="{7A03CFE4-8609-40AD-940F-0DF9F9B7141F}" dt="2024-03-29T16:26:09.107" v="0"/>
        <pc:sldMkLst>
          <pc:docMk/>
          <pc:sldMk cId="0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nson, Brian D" userId="17869c82-e820-4f0b-9ef4-6bb812314540" providerId="ADAL" clId="{7A03CFE4-8609-40AD-940F-0DF9F9B7141F}" dt="2024-03-29T16:26:09.107" v="0"/>
              <pc2:cmMkLst xmlns:pc2="http://schemas.microsoft.com/office/powerpoint/2019/9/main/command">
                <pc:docMk/>
                <pc:sldMk cId="0" sldId="262"/>
                <pc2:cmMk id="{330E9466-B226-4E6C-8DFF-A7AFBFDA8954}"/>
              </pc2:cmMkLst>
            </pc226:cmChg>
          </p:ext>
        </pc:extLst>
      </pc:sldChg>
      <pc:sldChg chg="delCm">
        <pc:chgData name="Janson, Brian D" userId="17869c82-e820-4f0b-9ef4-6bb812314540" providerId="ADAL" clId="{7A03CFE4-8609-40AD-940F-0DF9F9B7141F}" dt="2024-03-29T16:26:34.097" v="1"/>
        <pc:sldMkLst>
          <pc:docMk/>
          <pc:sldMk cId="0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nson, Brian D" userId="17869c82-e820-4f0b-9ef4-6bb812314540" providerId="ADAL" clId="{7A03CFE4-8609-40AD-940F-0DF9F9B7141F}" dt="2024-03-29T16:26:34.097" v="1"/>
              <pc2:cmMkLst xmlns:pc2="http://schemas.microsoft.com/office/powerpoint/2019/9/main/command">
                <pc:docMk/>
                <pc:sldMk cId="0" sldId="268"/>
                <pc2:cmMk id="{6A793D85-63F9-4695-919A-8E5891EA759E}"/>
              </pc2:cmMkLst>
            </pc226:cmChg>
          </p:ext>
        </pc:extLst>
      </pc:sldChg>
    </pc:docChg>
  </pc:docChgLst>
  <pc:docChgLst>
    <pc:chgData name="Janson, Brian D" userId="17869c82-e820-4f0b-9ef4-6bb812314540" providerId="ADAL" clId="{61D885F8-6F1F-4BDE-BBA8-FBEFC089D637}"/>
    <pc:docChg chg="custSel modSld">
      <pc:chgData name="Janson, Brian D" userId="17869c82-e820-4f0b-9ef4-6bb812314540" providerId="ADAL" clId="{61D885F8-6F1F-4BDE-BBA8-FBEFC089D637}" dt="2022-12-30T20:46:34.580" v="661" actId="962"/>
      <pc:docMkLst>
        <pc:docMk/>
      </pc:docMkLst>
      <pc:sldChg chg="addSp modSp mod">
        <pc:chgData name="Janson, Brian D" userId="17869c82-e820-4f0b-9ef4-6bb812314540" providerId="ADAL" clId="{61D885F8-6F1F-4BDE-BBA8-FBEFC089D637}" dt="2022-12-30T20:40:59.865" v="490" actId="962"/>
        <pc:sldMkLst>
          <pc:docMk/>
          <pc:sldMk cId="0" sldId="256"/>
        </pc:sldMkLst>
        <pc:spChg chg="mod">
          <ac:chgData name="Janson, Brian D" userId="17869c82-e820-4f0b-9ef4-6bb812314540" providerId="ADAL" clId="{61D885F8-6F1F-4BDE-BBA8-FBEFC089D637}" dt="2022-12-30T20:38:11.974" v="226" actId="164"/>
          <ac:spMkLst>
            <pc:docMk/>
            <pc:sldMk cId="0" sldId="256"/>
            <ac:spMk id="61" creationId="{00000000-0000-0000-0000-000000000000}"/>
          </ac:spMkLst>
        </pc:spChg>
        <pc:grpChg chg="add mod">
          <ac:chgData name="Janson, Brian D" userId="17869c82-e820-4f0b-9ef4-6bb812314540" providerId="ADAL" clId="{61D885F8-6F1F-4BDE-BBA8-FBEFC089D637}" dt="2022-12-30T20:40:43.507" v="434" actId="962"/>
          <ac:grpSpMkLst>
            <pc:docMk/>
            <pc:sldMk cId="0" sldId="256"/>
            <ac:grpSpMk id="3" creationId="{4DB1A183-30A6-D336-63D3-90BBB099131D}"/>
          </ac:grpSpMkLst>
        </pc:grpChg>
        <pc:picChg chg="mod">
          <ac:chgData name="Janson, Brian D" userId="17869c82-e820-4f0b-9ef4-6bb812314540" providerId="ADAL" clId="{61D885F8-6F1F-4BDE-BBA8-FBEFC089D637}" dt="2022-12-30T20:38:11.974" v="226" actId="164"/>
          <ac:picMkLst>
            <pc:docMk/>
            <pc:sldMk cId="0" sldId="256"/>
            <ac:picMk id="62" creationId="{00000000-0000-0000-0000-000000000000}"/>
          </ac:picMkLst>
        </pc:picChg>
        <pc:picChg chg="mod">
          <ac:chgData name="Janson, Brian D" userId="17869c82-e820-4f0b-9ef4-6bb812314540" providerId="ADAL" clId="{61D885F8-6F1F-4BDE-BBA8-FBEFC089D637}" dt="2022-12-30T20:40:59.865" v="490" actId="962"/>
          <ac:picMkLst>
            <pc:docMk/>
            <pc:sldMk cId="0" sldId="256"/>
            <ac:picMk id="63" creationId="{00000000-0000-0000-0000-000000000000}"/>
          </ac:picMkLst>
        </pc:picChg>
      </pc:sldChg>
      <pc:sldChg chg="modSp mod">
        <pc:chgData name="Janson, Brian D" userId="17869c82-e820-4f0b-9ef4-6bb812314540" providerId="ADAL" clId="{61D885F8-6F1F-4BDE-BBA8-FBEFC089D637}" dt="2022-12-30T20:44:23.404" v="544" actId="1076"/>
        <pc:sldMkLst>
          <pc:docMk/>
          <pc:sldMk cId="0" sldId="259"/>
        </pc:sldMkLst>
        <pc:spChg chg="mod">
          <ac:chgData name="Janson, Brian D" userId="17869c82-e820-4f0b-9ef4-6bb812314540" providerId="ADAL" clId="{61D885F8-6F1F-4BDE-BBA8-FBEFC089D637}" dt="2022-12-30T20:44:23.404" v="544" actId="1076"/>
          <ac:spMkLst>
            <pc:docMk/>
            <pc:sldMk cId="0" sldId="259"/>
            <ac:spMk id="104" creationId="{00000000-0000-0000-0000-000000000000}"/>
          </ac:spMkLst>
        </pc:spChg>
      </pc:sldChg>
      <pc:sldChg chg="modSp mod">
        <pc:chgData name="Janson, Brian D" userId="17869c82-e820-4f0b-9ef4-6bb812314540" providerId="ADAL" clId="{61D885F8-6F1F-4BDE-BBA8-FBEFC089D637}" dt="2022-12-30T20:44:27.545" v="545" actId="1076"/>
        <pc:sldMkLst>
          <pc:docMk/>
          <pc:sldMk cId="0" sldId="260"/>
        </pc:sldMkLst>
        <pc:spChg chg="mod ord">
          <ac:chgData name="Janson, Brian D" userId="17869c82-e820-4f0b-9ef4-6bb812314540" providerId="ADAL" clId="{61D885F8-6F1F-4BDE-BBA8-FBEFC089D637}" dt="2022-12-30T20:44:27.545" v="545" actId="1076"/>
          <ac:spMkLst>
            <pc:docMk/>
            <pc:sldMk cId="0" sldId="260"/>
            <ac:spMk id="32" creationId="{04D661EC-46B0-4473-992B-1524A08046FD}"/>
          </ac:spMkLst>
        </pc:spChg>
      </pc:sldChg>
      <pc:sldChg chg="delSp mod modNotesTx">
        <pc:chgData name="Janson, Brian D" userId="17869c82-e820-4f0b-9ef4-6bb812314540" providerId="ADAL" clId="{61D885F8-6F1F-4BDE-BBA8-FBEFC089D637}" dt="2022-12-30T20:44:39.610" v="570" actId="20577"/>
        <pc:sldMkLst>
          <pc:docMk/>
          <pc:sldMk cId="0" sldId="262"/>
        </pc:sldMkLst>
        <pc:spChg chg="del">
          <ac:chgData name="Janson, Brian D" userId="17869c82-e820-4f0b-9ef4-6bb812314540" providerId="ADAL" clId="{61D885F8-6F1F-4BDE-BBA8-FBEFC089D637}" dt="2022-12-30T20:44:32.816" v="546" actId="478"/>
          <ac:spMkLst>
            <pc:docMk/>
            <pc:sldMk cId="0" sldId="262"/>
            <ac:spMk id="6" creationId="{279ECA8D-9495-7D82-0770-7A6C8B3D3FD2}"/>
          </ac:spMkLst>
        </pc:spChg>
      </pc:sldChg>
      <pc:sldChg chg="modSp mod">
        <pc:chgData name="Janson, Brian D" userId="17869c82-e820-4f0b-9ef4-6bb812314540" providerId="ADAL" clId="{61D885F8-6F1F-4BDE-BBA8-FBEFC089D637}" dt="2022-12-30T20:44:45.884" v="571" actId="1076"/>
        <pc:sldMkLst>
          <pc:docMk/>
          <pc:sldMk cId="0" sldId="263"/>
        </pc:sldMkLst>
        <pc:spChg chg="mod">
          <ac:chgData name="Janson, Brian D" userId="17869c82-e820-4f0b-9ef4-6bb812314540" providerId="ADAL" clId="{61D885F8-6F1F-4BDE-BBA8-FBEFC089D637}" dt="2022-12-30T20:44:45.884" v="571" actId="1076"/>
          <ac:spMkLst>
            <pc:docMk/>
            <pc:sldMk cId="0" sldId="263"/>
            <ac:spMk id="165" creationId="{00000000-0000-0000-0000-000000000000}"/>
          </ac:spMkLst>
        </pc:spChg>
      </pc:sldChg>
      <pc:sldChg chg="modSp mod">
        <pc:chgData name="Janson, Brian D" userId="17869c82-e820-4f0b-9ef4-6bb812314540" providerId="ADAL" clId="{61D885F8-6F1F-4BDE-BBA8-FBEFC089D637}" dt="2022-12-30T20:44:50.844" v="572" actId="1076"/>
        <pc:sldMkLst>
          <pc:docMk/>
          <pc:sldMk cId="0" sldId="264"/>
        </pc:sldMkLst>
        <pc:spChg chg="mod">
          <ac:chgData name="Janson, Brian D" userId="17869c82-e820-4f0b-9ef4-6bb812314540" providerId="ADAL" clId="{61D885F8-6F1F-4BDE-BBA8-FBEFC089D637}" dt="2022-12-30T20:44:50.844" v="572" actId="1076"/>
          <ac:spMkLst>
            <pc:docMk/>
            <pc:sldMk cId="0" sldId="264"/>
            <ac:spMk id="179" creationId="{00000000-0000-0000-0000-000000000000}"/>
          </ac:spMkLst>
        </pc:spChg>
      </pc:sldChg>
      <pc:sldChg chg="modSp mod">
        <pc:chgData name="Janson, Brian D" userId="17869c82-e820-4f0b-9ef4-6bb812314540" providerId="ADAL" clId="{61D885F8-6F1F-4BDE-BBA8-FBEFC089D637}" dt="2022-12-30T20:42:32.952" v="495" actId="1076"/>
        <pc:sldMkLst>
          <pc:docMk/>
          <pc:sldMk cId="0" sldId="265"/>
        </pc:sldMkLst>
        <pc:spChg chg="mod">
          <ac:chgData name="Janson, Brian D" userId="17869c82-e820-4f0b-9ef4-6bb812314540" providerId="ADAL" clId="{61D885F8-6F1F-4BDE-BBA8-FBEFC089D637}" dt="2022-12-30T20:42:32.952" v="495" actId="1076"/>
          <ac:spMkLst>
            <pc:docMk/>
            <pc:sldMk cId="0" sldId="265"/>
            <ac:spMk id="2" creationId="{71885124-A8C1-635A-9960-C9E2A80543F3}"/>
          </ac:spMkLst>
        </pc:spChg>
        <pc:picChg chg="mod ord">
          <ac:chgData name="Janson, Brian D" userId="17869c82-e820-4f0b-9ef4-6bb812314540" providerId="ADAL" clId="{61D885F8-6F1F-4BDE-BBA8-FBEFC089D637}" dt="2022-12-30T20:42:23.901" v="494" actId="13244"/>
          <ac:picMkLst>
            <pc:docMk/>
            <pc:sldMk cId="0" sldId="265"/>
            <ac:picMk id="4" creationId="{603B6765-3456-CB69-A4A7-D8DC4ECCBE34}"/>
          </ac:picMkLst>
        </pc:picChg>
      </pc:sldChg>
      <pc:sldChg chg="modSp">
        <pc:chgData name="Janson, Brian D" userId="17869c82-e820-4f0b-9ef4-6bb812314540" providerId="ADAL" clId="{61D885F8-6F1F-4BDE-BBA8-FBEFC089D637}" dt="2022-12-30T20:37:16.971" v="225" actId="962"/>
        <pc:sldMkLst>
          <pc:docMk/>
          <pc:sldMk cId="0" sldId="266"/>
        </pc:sldMkLst>
        <pc:graphicFrameChg chg="mod">
          <ac:chgData name="Janson, Brian D" userId="17869c82-e820-4f0b-9ef4-6bb812314540" providerId="ADAL" clId="{61D885F8-6F1F-4BDE-BBA8-FBEFC089D637}" dt="2022-12-30T20:37:16.971" v="225" actId="962"/>
          <ac:graphicFrameMkLst>
            <pc:docMk/>
            <pc:sldMk cId="0" sldId="266"/>
            <ac:graphicFrameMk id="4" creationId="{2AD1406E-C0F3-8430-5816-25E483BFA0BB}"/>
          </ac:graphicFrameMkLst>
        </pc:graphicFrameChg>
      </pc:sldChg>
      <pc:sldChg chg="delSp modSp mod modNotesTx">
        <pc:chgData name="Janson, Brian D" userId="17869c82-e820-4f0b-9ef4-6bb812314540" providerId="ADAL" clId="{61D885F8-6F1F-4BDE-BBA8-FBEFC089D637}" dt="2022-12-30T20:43:40.607" v="542" actId="962"/>
        <pc:sldMkLst>
          <pc:docMk/>
          <pc:sldMk cId="0" sldId="268"/>
        </pc:sldMkLst>
        <pc:spChg chg="del">
          <ac:chgData name="Janson, Brian D" userId="17869c82-e820-4f0b-9ef4-6bb812314540" providerId="ADAL" clId="{61D885F8-6F1F-4BDE-BBA8-FBEFC089D637}" dt="2022-12-30T20:42:51.514" v="496" actId="478"/>
          <ac:spMkLst>
            <pc:docMk/>
            <pc:sldMk cId="0" sldId="268"/>
            <ac:spMk id="7" creationId="{E0EBC2C1-6E78-0062-FB0D-EE76B09BB0A5}"/>
          </ac:spMkLst>
        </pc:spChg>
        <pc:spChg chg="del">
          <ac:chgData name="Janson, Brian D" userId="17869c82-e820-4f0b-9ef4-6bb812314540" providerId="ADAL" clId="{61D885F8-6F1F-4BDE-BBA8-FBEFC089D637}" dt="2022-12-30T20:42:53.447" v="497" actId="478"/>
          <ac:spMkLst>
            <pc:docMk/>
            <pc:sldMk cId="0" sldId="268"/>
            <ac:spMk id="9" creationId="{DD2B158A-E701-AFFF-6EC2-90587D5FC8D0}"/>
          </ac:spMkLst>
        </pc:spChg>
        <pc:picChg chg="mod ord">
          <ac:chgData name="Janson, Brian D" userId="17869c82-e820-4f0b-9ef4-6bb812314540" providerId="ADAL" clId="{61D885F8-6F1F-4BDE-BBA8-FBEFC089D637}" dt="2022-12-30T20:43:40.607" v="542" actId="962"/>
          <ac:picMkLst>
            <pc:docMk/>
            <pc:sldMk cId="0" sldId="268"/>
            <ac:picMk id="4" creationId="{4C694DC2-4114-D2C8-A3D8-1985F33A44FC}"/>
          </ac:picMkLst>
        </pc:picChg>
      </pc:sldChg>
      <pc:sldChg chg="modSp mod">
        <pc:chgData name="Janson, Brian D" userId="17869c82-e820-4f0b-9ef4-6bb812314540" providerId="ADAL" clId="{61D885F8-6F1F-4BDE-BBA8-FBEFC089D637}" dt="2022-12-30T20:45:09.761" v="575" actId="14100"/>
        <pc:sldMkLst>
          <pc:docMk/>
          <pc:sldMk cId="0" sldId="270"/>
        </pc:sldMkLst>
        <pc:spChg chg="mod">
          <ac:chgData name="Janson, Brian D" userId="17869c82-e820-4f0b-9ef4-6bb812314540" providerId="ADAL" clId="{61D885F8-6F1F-4BDE-BBA8-FBEFC089D637}" dt="2022-12-30T20:45:09.761" v="575" actId="14100"/>
          <ac:spMkLst>
            <pc:docMk/>
            <pc:sldMk cId="0" sldId="270"/>
            <ac:spMk id="266" creationId="{00000000-0000-0000-0000-000000000000}"/>
          </ac:spMkLst>
        </pc:spChg>
      </pc:sldChg>
      <pc:sldChg chg="modSp mod">
        <pc:chgData name="Janson, Brian D" userId="17869c82-e820-4f0b-9ef4-6bb812314540" providerId="ADAL" clId="{61D885F8-6F1F-4BDE-BBA8-FBEFC089D637}" dt="2022-12-30T20:45:13.565" v="576" actId="1076"/>
        <pc:sldMkLst>
          <pc:docMk/>
          <pc:sldMk cId="0" sldId="271"/>
        </pc:sldMkLst>
        <pc:spChg chg="mod">
          <ac:chgData name="Janson, Brian D" userId="17869c82-e820-4f0b-9ef4-6bb812314540" providerId="ADAL" clId="{61D885F8-6F1F-4BDE-BBA8-FBEFC089D637}" dt="2022-12-30T20:45:13.565" v="576" actId="1076"/>
          <ac:spMkLst>
            <pc:docMk/>
            <pc:sldMk cId="0" sldId="271"/>
            <ac:spMk id="280" creationId="{00000000-0000-0000-0000-000000000000}"/>
          </ac:spMkLst>
        </pc:spChg>
      </pc:sldChg>
      <pc:sldChg chg="modSp mod">
        <pc:chgData name="Janson, Brian D" userId="17869c82-e820-4f0b-9ef4-6bb812314540" providerId="ADAL" clId="{61D885F8-6F1F-4BDE-BBA8-FBEFC089D637}" dt="2022-12-30T20:46:34.580" v="661" actId="962"/>
        <pc:sldMkLst>
          <pc:docMk/>
          <pc:sldMk cId="0" sldId="272"/>
        </pc:sldMkLst>
        <pc:spChg chg="mod">
          <ac:chgData name="Janson, Brian D" userId="17869c82-e820-4f0b-9ef4-6bb812314540" providerId="ADAL" clId="{61D885F8-6F1F-4BDE-BBA8-FBEFC089D637}" dt="2022-12-30T20:44:03.934" v="543" actId="1076"/>
          <ac:spMkLst>
            <pc:docMk/>
            <pc:sldMk cId="0" sldId="272"/>
            <ac:spMk id="5" creationId="{9800CCE0-7B89-6242-3E10-98332BDFF995}"/>
          </ac:spMkLst>
        </pc:spChg>
        <pc:picChg chg="mod">
          <ac:chgData name="Janson, Brian D" userId="17869c82-e820-4f0b-9ef4-6bb812314540" providerId="ADAL" clId="{61D885F8-6F1F-4BDE-BBA8-FBEFC089D637}" dt="2022-12-30T20:46:34.580" v="661" actId="962"/>
          <ac:picMkLst>
            <pc:docMk/>
            <pc:sldMk cId="0" sldId="272"/>
            <ac:picMk id="4" creationId="{88AFE9D6-360F-56FD-B71A-725BE472EDC6}"/>
          </ac:picMkLst>
        </pc:picChg>
      </pc:sldChg>
      <pc:sldChg chg="modSp mod">
        <pc:chgData name="Janson, Brian D" userId="17869c82-e820-4f0b-9ef4-6bb812314540" providerId="ADAL" clId="{61D885F8-6F1F-4BDE-BBA8-FBEFC089D637}" dt="2022-12-30T20:45:23.576" v="577" actId="14100"/>
        <pc:sldMkLst>
          <pc:docMk/>
          <pc:sldMk cId="0" sldId="273"/>
        </pc:sldMkLst>
        <pc:picChg chg="mod">
          <ac:chgData name="Janson, Brian D" userId="17869c82-e820-4f0b-9ef4-6bb812314540" providerId="ADAL" clId="{61D885F8-6F1F-4BDE-BBA8-FBEFC089D637}" dt="2022-12-30T20:45:23.576" v="577" actId="14100"/>
          <ac:picMkLst>
            <pc:docMk/>
            <pc:sldMk cId="0" sldId="273"/>
            <ac:picMk id="307" creationId="{00000000-0000-0000-0000-000000000000}"/>
          </ac:picMkLst>
        </pc:picChg>
      </pc:sldChg>
      <pc:sldChg chg="modSp mod">
        <pc:chgData name="Janson, Brian D" userId="17869c82-e820-4f0b-9ef4-6bb812314540" providerId="ADAL" clId="{61D885F8-6F1F-4BDE-BBA8-FBEFC089D637}" dt="2022-12-30T20:45:33.069" v="579" actId="1076"/>
        <pc:sldMkLst>
          <pc:docMk/>
          <pc:sldMk cId="0" sldId="274"/>
        </pc:sldMkLst>
        <pc:spChg chg="mod">
          <ac:chgData name="Janson, Brian D" userId="17869c82-e820-4f0b-9ef4-6bb812314540" providerId="ADAL" clId="{61D885F8-6F1F-4BDE-BBA8-FBEFC089D637}" dt="2022-12-30T20:45:33.069" v="579" actId="1076"/>
          <ac:spMkLst>
            <pc:docMk/>
            <pc:sldMk cId="0" sldId="274"/>
            <ac:spMk id="324" creationId="{00000000-0000-0000-0000-000000000000}"/>
          </ac:spMkLst>
        </pc:spChg>
      </pc:sldChg>
      <pc:sldChg chg="modSp mod">
        <pc:chgData name="Janson, Brian D" userId="17869c82-e820-4f0b-9ef4-6bb812314540" providerId="ADAL" clId="{61D885F8-6F1F-4BDE-BBA8-FBEFC089D637}" dt="2022-12-30T20:45:38.484" v="580" actId="1076"/>
        <pc:sldMkLst>
          <pc:docMk/>
          <pc:sldMk cId="0" sldId="275"/>
        </pc:sldMkLst>
        <pc:spChg chg="mod">
          <ac:chgData name="Janson, Brian D" userId="17869c82-e820-4f0b-9ef4-6bb812314540" providerId="ADAL" clId="{61D885F8-6F1F-4BDE-BBA8-FBEFC089D637}" dt="2022-12-30T20:45:38.484" v="580" actId="1076"/>
          <ac:spMkLst>
            <pc:docMk/>
            <pc:sldMk cId="0" sldId="275"/>
            <ac:spMk id="339" creationId="{00000000-0000-0000-0000-000000000000}"/>
          </ac:spMkLst>
        </pc:spChg>
      </pc:sldChg>
      <pc:sldChg chg="modSp mod">
        <pc:chgData name="Janson, Brian D" userId="17869c82-e820-4f0b-9ef4-6bb812314540" providerId="ADAL" clId="{61D885F8-6F1F-4BDE-BBA8-FBEFC089D637}" dt="2022-12-30T20:45:45.341" v="582" actId="1076"/>
        <pc:sldMkLst>
          <pc:docMk/>
          <pc:sldMk cId="0" sldId="276"/>
        </pc:sldMkLst>
        <pc:spChg chg="mod">
          <ac:chgData name="Janson, Brian D" userId="17869c82-e820-4f0b-9ef4-6bb812314540" providerId="ADAL" clId="{61D885F8-6F1F-4BDE-BBA8-FBEFC089D637}" dt="2022-12-30T20:45:45.341" v="582" actId="1076"/>
          <ac:spMkLst>
            <pc:docMk/>
            <pc:sldMk cId="0" sldId="276"/>
            <ac:spMk id="353" creationId="{00000000-0000-0000-0000-000000000000}"/>
          </ac:spMkLst>
        </pc:spChg>
      </pc:sldChg>
      <pc:sldChg chg="modSp mod">
        <pc:chgData name="Janson, Brian D" userId="17869c82-e820-4f0b-9ef4-6bb812314540" providerId="ADAL" clId="{61D885F8-6F1F-4BDE-BBA8-FBEFC089D637}" dt="2022-12-30T20:45:54.869" v="585" actId="14100"/>
        <pc:sldMkLst>
          <pc:docMk/>
          <pc:sldMk cId="0" sldId="277"/>
        </pc:sldMkLst>
        <pc:spChg chg="mod">
          <ac:chgData name="Janson, Brian D" userId="17869c82-e820-4f0b-9ef4-6bb812314540" providerId="ADAL" clId="{61D885F8-6F1F-4BDE-BBA8-FBEFC089D637}" dt="2022-12-30T20:45:54.869" v="585" actId="14100"/>
          <ac:spMkLst>
            <pc:docMk/>
            <pc:sldMk cId="0" sldId="277"/>
            <ac:spMk id="367" creationId="{00000000-0000-0000-0000-000000000000}"/>
          </ac:spMkLst>
        </pc:spChg>
        <pc:picChg chg="mod">
          <ac:chgData name="Janson, Brian D" userId="17869c82-e820-4f0b-9ef4-6bb812314540" providerId="ADAL" clId="{61D885F8-6F1F-4BDE-BBA8-FBEFC089D637}" dt="2022-12-30T20:45:51.144" v="583" actId="14100"/>
          <ac:picMkLst>
            <pc:docMk/>
            <pc:sldMk cId="0" sldId="277"/>
            <ac:picMk id="366" creationId="{00000000-0000-0000-0000-000000000000}"/>
          </ac:picMkLst>
        </pc:picChg>
      </pc:sldChg>
    </pc:docChg>
  </pc:docChgLst>
  <pc:docChgLst>
    <pc:chgData name="Coble, Deborah A" userId="S::dcoble@blm.gov::edb799e7-acd2-4d1e-a010-893bd14d0664" providerId="AD" clId="Web-{6F69A8F4-6DBD-B0DC-D7FA-3870223D8653}"/>
    <pc:docChg chg="modSld">
      <pc:chgData name="Coble, Deborah A" userId="S::dcoble@blm.gov::edb799e7-acd2-4d1e-a010-893bd14d0664" providerId="AD" clId="Web-{6F69A8F4-6DBD-B0DC-D7FA-3870223D8653}" dt="2023-11-22T17:39:13.936" v="237" actId="20577"/>
      <pc:docMkLst>
        <pc:docMk/>
      </pc:docMkLst>
      <pc:sldChg chg="modSp">
        <pc:chgData name="Coble, Deborah A" userId="S::dcoble@blm.gov::edb799e7-acd2-4d1e-a010-893bd14d0664" providerId="AD" clId="Web-{6F69A8F4-6DBD-B0DC-D7FA-3870223D8653}" dt="2023-11-22T01:29:33.386" v="31" actId="20577"/>
        <pc:sldMkLst>
          <pc:docMk/>
          <pc:sldMk cId="0" sldId="256"/>
        </pc:sldMkLst>
        <pc:spChg chg="mod">
          <ac:chgData name="Coble, Deborah A" userId="S::dcoble@blm.gov::edb799e7-acd2-4d1e-a010-893bd14d0664" providerId="AD" clId="Web-{6F69A8F4-6DBD-B0DC-D7FA-3870223D8653}" dt="2023-11-22T01:29:33.386" v="31" actId="20577"/>
          <ac:spMkLst>
            <pc:docMk/>
            <pc:sldMk cId="0" sldId="256"/>
            <ac:spMk id="66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01:29:25.667" v="30" actId="20577"/>
        <pc:sldMkLst>
          <pc:docMk/>
          <pc:sldMk cId="0" sldId="259"/>
        </pc:sldMkLst>
        <pc:spChg chg="mod">
          <ac:chgData name="Coble, Deborah A" userId="S::dcoble@blm.gov::edb799e7-acd2-4d1e-a010-893bd14d0664" providerId="AD" clId="Web-{6F69A8F4-6DBD-B0DC-D7FA-3870223D8653}" dt="2023-11-22T01:29:25.667" v="30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01:30:05.980" v="41" actId="14100"/>
        <pc:sldMkLst>
          <pc:docMk/>
          <pc:sldMk cId="0" sldId="260"/>
        </pc:sldMkLst>
        <pc:spChg chg="mod">
          <ac:chgData name="Coble, Deborah A" userId="S::dcoble@blm.gov::edb799e7-acd2-4d1e-a010-893bd14d0664" providerId="AD" clId="Web-{6F69A8F4-6DBD-B0DC-D7FA-3870223D8653}" dt="2023-11-22T01:30:05.980" v="41" actId="14100"/>
          <ac:spMkLst>
            <pc:docMk/>
            <pc:sldMk cId="0" sldId="260"/>
            <ac:spMk id="32" creationId="{04D661EC-46B0-4473-992B-1524A08046FD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29:06.288" v="44" actId="20577"/>
        <pc:sldMkLst>
          <pc:docMk/>
          <pc:sldMk cId="0" sldId="261"/>
        </pc:sldMkLst>
        <pc:spChg chg="mod">
          <ac:chgData name="Coble, Deborah A" userId="S::dcoble@blm.gov::edb799e7-acd2-4d1e-a010-893bd14d0664" providerId="AD" clId="Web-{6F69A8F4-6DBD-B0DC-D7FA-3870223D8653}" dt="2023-11-22T17:29:06.288" v="44" actId="20577"/>
          <ac:spMkLst>
            <pc:docMk/>
            <pc:sldMk cId="0" sldId="261"/>
            <ac:spMk id="135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29:19.506" v="49" actId="14100"/>
        <pc:sldMkLst>
          <pc:docMk/>
          <pc:sldMk cId="0" sldId="262"/>
        </pc:sldMkLst>
        <pc:spChg chg="mod">
          <ac:chgData name="Coble, Deborah A" userId="S::dcoble@blm.gov::edb799e7-acd2-4d1e-a010-893bd14d0664" providerId="AD" clId="Web-{6F69A8F4-6DBD-B0DC-D7FA-3870223D8653}" dt="2023-11-22T17:29:19.506" v="49" actId="14100"/>
          <ac:spMkLst>
            <pc:docMk/>
            <pc:sldMk cId="0" sldId="262"/>
            <ac:spMk id="4" creationId="{1597F3E0-53A6-1D0E-6ACA-5F5E8598C3C2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29:42.116" v="58" actId="20577"/>
        <pc:sldMkLst>
          <pc:docMk/>
          <pc:sldMk cId="0" sldId="263"/>
        </pc:sldMkLst>
        <pc:spChg chg="mod">
          <ac:chgData name="Coble, Deborah A" userId="S::dcoble@blm.gov::edb799e7-acd2-4d1e-a010-893bd14d0664" providerId="AD" clId="Web-{6F69A8F4-6DBD-B0DC-D7FA-3870223D8653}" dt="2023-11-22T17:29:42.116" v="58" actId="20577"/>
          <ac:spMkLst>
            <pc:docMk/>
            <pc:sldMk cId="0" sldId="263"/>
            <ac:spMk id="165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0:06.913" v="70" actId="20577"/>
        <pc:sldMkLst>
          <pc:docMk/>
          <pc:sldMk cId="0" sldId="264"/>
        </pc:sldMkLst>
        <pc:spChg chg="mod">
          <ac:chgData name="Coble, Deborah A" userId="S::dcoble@blm.gov::edb799e7-acd2-4d1e-a010-893bd14d0664" providerId="AD" clId="Web-{6F69A8F4-6DBD-B0DC-D7FA-3870223D8653}" dt="2023-11-22T17:30:06.913" v="70" actId="20577"/>
          <ac:spMkLst>
            <pc:docMk/>
            <pc:sldMk cId="0" sldId="264"/>
            <ac:spMk id="179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0:36.054" v="80" actId="20577"/>
        <pc:sldMkLst>
          <pc:docMk/>
          <pc:sldMk cId="0" sldId="265"/>
        </pc:sldMkLst>
        <pc:spChg chg="mod">
          <ac:chgData name="Coble, Deborah A" userId="S::dcoble@blm.gov::edb799e7-acd2-4d1e-a010-893bd14d0664" providerId="AD" clId="Web-{6F69A8F4-6DBD-B0DC-D7FA-3870223D8653}" dt="2023-11-22T17:30:36.054" v="80" actId="20577"/>
          <ac:spMkLst>
            <pc:docMk/>
            <pc:sldMk cId="0" sldId="265"/>
            <ac:spMk id="2" creationId="{71885124-A8C1-635A-9960-C9E2A80543F3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4:14.588" v="88" actId="20577"/>
        <pc:sldMkLst>
          <pc:docMk/>
          <pc:sldMk cId="0" sldId="266"/>
        </pc:sldMkLst>
        <pc:spChg chg="mod">
          <ac:chgData name="Coble, Deborah A" userId="S::dcoble@blm.gov::edb799e7-acd2-4d1e-a010-893bd14d0664" providerId="AD" clId="Web-{6F69A8F4-6DBD-B0DC-D7FA-3870223D8653}" dt="2023-11-22T17:34:14.588" v="88" actId="20577"/>
          <ac:spMkLst>
            <pc:docMk/>
            <pc:sldMk cId="0" sldId="266"/>
            <ac:spMk id="208" creationId="{00000000-0000-0000-0000-000000000000}"/>
          </ac:spMkLst>
        </pc:spChg>
        <pc:graphicFrameChg chg="ord">
          <ac:chgData name="Coble, Deborah A" userId="S::dcoble@blm.gov::edb799e7-acd2-4d1e-a010-893bd14d0664" providerId="AD" clId="Web-{6F69A8F4-6DBD-B0DC-D7FA-3870223D8653}" dt="2023-11-22T17:34:01.994" v="81"/>
          <ac:graphicFrameMkLst>
            <pc:docMk/>
            <pc:sldMk cId="0" sldId="266"/>
            <ac:graphicFrameMk id="4" creationId="{2AD1406E-C0F3-8430-5816-25E483BFA0BB}"/>
          </ac:graphicFrameMkLst>
        </pc:graphicFrameChg>
      </pc:sldChg>
      <pc:sldChg chg="modSp">
        <pc:chgData name="Coble, Deborah A" userId="S::dcoble@blm.gov::edb799e7-acd2-4d1e-a010-893bd14d0664" providerId="AD" clId="Web-{6F69A8F4-6DBD-B0DC-D7FA-3870223D8653}" dt="2023-11-22T17:34:50.651" v="107" actId="1076"/>
        <pc:sldMkLst>
          <pc:docMk/>
          <pc:sldMk cId="0" sldId="267"/>
        </pc:sldMkLst>
        <pc:spChg chg="mod">
          <ac:chgData name="Coble, Deborah A" userId="S::dcoble@blm.gov::edb799e7-acd2-4d1e-a010-893bd14d0664" providerId="AD" clId="Web-{6F69A8F4-6DBD-B0DC-D7FA-3870223D8653}" dt="2023-11-22T17:34:50.651" v="107" actId="1076"/>
          <ac:spMkLst>
            <pc:docMk/>
            <pc:sldMk cId="0" sldId="267"/>
            <ac:spMk id="222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5:19.120" v="122" actId="20577"/>
        <pc:sldMkLst>
          <pc:docMk/>
          <pc:sldMk cId="0" sldId="268"/>
        </pc:sldMkLst>
        <pc:spChg chg="mod">
          <ac:chgData name="Coble, Deborah A" userId="S::dcoble@blm.gov::edb799e7-acd2-4d1e-a010-893bd14d0664" providerId="AD" clId="Web-{6F69A8F4-6DBD-B0DC-D7FA-3870223D8653}" dt="2023-11-22T17:35:19.120" v="122" actId="20577"/>
          <ac:spMkLst>
            <pc:docMk/>
            <pc:sldMk cId="0" sldId="268"/>
            <ac:spMk id="237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5:58.371" v="137" actId="1076"/>
        <pc:sldMkLst>
          <pc:docMk/>
          <pc:sldMk cId="0" sldId="270"/>
        </pc:sldMkLst>
        <pc:spChg chg="mod">
          <ac:chgData name="Coble, Deborah A" userId="S::dcoble@blm.gov::edb799e7-acd2-4d1e-a010-893bd14d0664" providerId="AD" clId="Web-{6F69A8F4-6DBD-B0DC-D7FA-3870223D8653}" dt="2023-11-22T17:35:58.371" v="137" actId="1076"/>
          <ac:spMkLst>
            <pc:docMk/>
            <pc:sldMk cId="0" sldId="270"/>
            <ac:spMk id="266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6:11.793" v="146" actId="20577"/>
        <pc:sldMkLst>
          <pc:docMk/>
          <pc:sldMk cId="0" sldId="271"/>
        </pc:sldMkLst>
        <pc:spChg chg="mod">
          <ac:chgData name="Coble, Deborah A" userId="S::dcoble@blm.gov::edb799e7-acd2-4d1e-a010-893bd14d0664" providerId="AD" clId="Web-{6F69A8F4-6DBD-B0DC-D7FA-3870223D8653}" dt="2023-11-22T17:36:11.793" v="146" actId="20577"/>
          <ac:spMkLst>
            <pc:docMk/>
            <pc:sldMk cId="0" sldId="271"/>
            <ac:spMk id="280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6:28.559" v="159" actId="20577"/>
        <pc:sldMkLst>
          <pc:docMk/>
          <pc:sldMk cId="0" sldId="272"/>
        </pc:sldMkLst>
        <pc:spChg chg="mod">
          <ac:chgData name="Coble, Deborah A" userId="S::dcoble@blm.gov::edb799e7-acd2-4d1e-a010-893bd14d0664" providerId="AD" clId="Web-{6F69A8F4-6DBD-B0DC-D7FA-3870223D8653}" dt="2023-11-22T17:36:28.559" v="159" actId="20577"/>
          <ac:spMkLst>
            <pc:docMk/>
            <pc:sldMk cId="0" sldId="272"/>
            <ac:spMk id="5" creationId="{9800CCE0-7B89-6242-3E10-98332BDFF995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7:03.684" v="171" actId="1076"/>
        <pc:sldMkLst>
          <pc:docMk/>
          <pc:sldMk cId="0" sldId="273"/>
        </pc:sldMkLst>
        <pc:spChg chg="mod">
          <ac:chgData name="Coble, Deborah A" userId="S::dcoble@blm.gov::edb799e7-acd2-4d1e-a010-893bd14d0664" providerId="AD" clId="Web-{6F69A8F4-6DBD-B0DC-D7FA-3870223D8653}" dt="2023-11-22T17:36:56.825" v="170" actId="1076"/>
          <ac:spMkLst>
            <pc:docMk/>
            <pc:sldMk cId="0" sldId="273"/>
            <ac:spMk id="309" creationId="{00000000-0000-0000-0000-000000000000}"/>
          </ac:spMkLst>
        </pc:spChg>
        <pc:spChg chg="mod">
          <ac:chgData name="Coble, Deborah A" userId="S::dcoble@blm.gov::edb799e7-acd2-4d1e-a010-893bd14d0664" providerId="AD" clId="Web-{6F69A8F4-6DBD-B0DC-D7FA-3870223D8653}" dt="2023-11-22T17:37:03.684" v="171" actId="1076"/>
          <ac:spMkLst>
            <pc:docMk/>
            <pc:sldMk cId="0" sldId="273"/>
            <ac:spMk id="310" creationId="{00000000-0000-0000-0000-000000000000}"/>
          </ac:spMkLst>
        </pc:spChg>
        <pc:picChg chg="mod">
          <ac:chgData name="Coble, Deborah A" userId="S::dcoble@blm.gov::edb799e7-acd2-4d1e-a010-893bd14d0664" providerId="AD" clId="Web-{6F69A8F4-6DBD-B0DC-D7FA-3870223D8653}" dt="2023-11-22T17:36:54.387" v="169" actId="1076"/>
          <ac:picMkLst>
            <pc:docMk/>
            <pc:sldMk cId="0" sldId="273"/>
            <ac:picMk id="307" creationId="{00000000-0000-0000-0000-000000000000}"/>
          </ac:picMkLst>
        </pc:picChg>
        <pc:cxnChg chg="mod">
          <ac:chgData name="Coble, Deborah A" userId="S::dcoble@blm.gov::edb799e7-acd2-4d1e-a010-893bd14d0664" providerId="AD" clId="Web-{6F69A8F4-6DBD-B0DC-D7FA-3870223D8653}" dt="2023-11-22T17:36:56.825" v="170" actId="1076"/>
          <ac:cxnSpMkLst>
            <pc:docMk/>
            <pc:sldMk cId="0" sldId="273"/>
            <ac:cxnSpMk id="308" creationId="{00000000-0000-0000-0000-000000000000}"/>
          </ac:cxnSpMkLst>
        </pc:cxnChg>
      </pc:sldChg>
      <pc:sldChg chg="addSp delSp modSp">
        <pc:chgData name="Coble, Deborah A" userId="S::dcoble@blm.gov::edb799e7-acd2-4d1e-a010-893bd14d0664" providerId="AD" clId="Web-{6F69A8F4-6DBD-B0DC-D7FA-3870223D8653}" dt="2023-11-22T17:38:15.732" v="202" actId="1076"/>
        <pc:sldMkLst>
          <pc:docMk/>
          <pc:sldMk cId="0" sldId="274"/>
        </pc:sldMkLst>
        <pc:spChg chg="mod">
          <ac:chgData name="Coble, Deborah A" userId="S::dcoble@blm.gov::edb799e7-acd2-4d1e-a010-893bd14d0664" providerId="AD" clId="Web-{6F69A8F4-6DBD-B0DC-D7FA-3870223D8653}" dt="2023-11-22T17:38:15.732" v="202" actId="1076"/>
          <ac:spMkLst>
            <pc:docMk/>
            <pc:sldMk cId="0" sldId="274"/>
            <ac:spMk id="2" creationId="{B075210B-5A21-454A-BEAC-E27A9960B2C5}"/>
          </ac:spMkLst>
        </pc:spChg>
        <pc:spChg chg="add del mod">
          <ac:chgData name="Coble, Deborah A" userId="S::dcoble@blm.gov::edb799e7-acd2-4d1e-a010-893bd14d0664" providerId="AD" clId="Web-{6F69A8F4-6DBD-B0DC-D7FA-3870223D8653}" dt="2023-11-22T17:38:07.810" v="201"/>
          <ac:spMkLst>
            <pc:docMk/>
            <pc:sldMk cId="0" sldId="274"/>
            <ac:spMk id="4" creationId="{936414D2-D3A6-2D65-FE72-94176B4DF2E2}"/>
          </ac:spMkLst>
        </pc:spChg>
        <pc:spChg chg="del">
          <ac:chgData name="Coble, Deborah A" userId="S::dcoble@blm.gov::edb799e7-acd2-4d1e-a010-893bd14d0664" providerId="AD" clId="Web-{6F69A8F4-6DBD-B0DC-D7FA-3870223D8653}" dt="2023-11-22T17:37:38.872" v="191"/>
          <ac:spMkLst>
            <pc:docMk/>
            <pc:sldMk cId="0" sldId="274"/>
            <ac:spMk id="315" creationId="{00000000-0000-0000-0000-000000000000}"/>
          </ac:spMkLst>
        </pc:spChg>
        <pc:spChg chg="mod">
          <ac:chgData name="Coble, Deborah A" userId="S::dcoble@blm.gov::edb799e7-acd2-4d1e-a010-893bd14d0664" providerId="AD" clId="Web-{6F69A8F4-6DBD-B0DC-D7FA-3870223D8653}" dt="2023-11-22T17:37:57.091" v="200" actId="20577"/>
          <ac:spMkLst>
            <pc:docMk/>
            <pc:sldMk cId="0" sldId="274"/>
            <ac:spMk id="324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8:34.373" v="212" actId="20577"/>
        <pc:sldMkLst>
          <pc:docMk/>
          <pc:sldMk cId="0" sldId="275"/>
        </pc:sldMkLst>
        <pc:spChg chg="mod">
          <ac:chgData name="Coble, Deborah A" userId="S::dcoble@blm.gov::edb799e7-acd2-4d1e-a010-893bd14d0664" providerId="AD" clId="Web-{6F69A8F4-6DBD-B0DC-D7FA-3870223D8653}" dt="2023-11-22T17:38:34.373" v="212" actId="20577"/>
          <ac:spMkLst>
            <pc:docMk/>
            <pc:sldMk cId="0" sldId="275"/>
            <ac:spMk id="339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9:04.467" v="231" actId="20577"/>
        <pc:sldMkLst>
          <pc:docMk/>
          <pc:sldMk cId="0" sldId="276"/>
        </pc:sldMkLst>
        <pc:spChg chg="mod">
          <ac:chgData name="Coble, Deborah A" userId="S::dcoble@blm.gov::edb799e7-acd2-4d1e-a010-893bd14d0664" providerId="AD" clId="Web-{6F69A8F4-6DBD-B0DC-D7FA-3870223D8653}" dt="2023-11-22T17:39:04.467" v="231" actId="20577"/>
          <ac:spMkLst>
            <pc:docMk/>
            <pc:sldMk cId="0" sldId="276"/>
            <ac:spMk id="353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6F69A8F4-6DBD-B0DC-D7FA-3870223D8653}" dt="2023-11-22T17:39:13.936" v="237" actId="20577"/>
        <pc:sldMkLst>
          <pc:docMk/>
          <pc:sldMk cId="0" sldId="277"/>
        </pc:sldMkLst>
        <pc:spChg chg="mod">
          <ac:chgData name="Coble, Deborah A" userId="S::dcoble@blm.gov::edb799e7-acd2-4d1e-a010-893bd14d0664" providerId="AD" clId="Web-{6F69A8F4-6DBD-B0DC-D7FA-3870223D8653}" dt="2023-11-22T17:39:13.936" v="237" actId="20577"/>
          <ac:spMkLst>
            <pc:docMk/>
            <pc:sldMk cId="0" sldId="277"/>
            <ac:spMk id="367" creationId="{00000000-0000-0000-0000-000000000000}"/>
          </ac:spMkLst>
        </pc:spChg>
      </pc:sldChg>
    </pc:docChg>
  </pc:docChgLst>
  <pc:docChgLst>
    <pc:chgData name="Coble, Deborah A" userId="S::dcoble@blm.gov::edb799e7-acd2-4d1e-a010-893bd14d0664" providerId="AD" clId="Web-{0032967C-DFA6-FCDA-C1AA-DA031C800ECD}"/>
    <pc:docChg chg="modSld">
      <pc:chgData name="Coble, Deborah A" userId="S::dcoble@blm.gov::edb799e7-acd2-4d1e-a010-893bd14d0664" providerId="AD" clId="Web-{0032967C-DFA6-FCDA-C1AA-DA031C800ECD}" dt="2023-10-20T18:20:30.621" v="251" actId="20577"/>
      <pc:docMkLst>
        <pc:docMk/>
      </pc:docMkLst>
      <pc:sldChg chg="modSp">
        <pc:chgData name="Coble, Deborah A" userId="S::dcoble@blm.gov::edb799e7-acd2-4d1e-a010-893bd14d0664" providerId="AD" clId="Web-{0032967C-DFA6-FCDA-C1AA-DA031C800ECD}" dt="2023-10-20T18:13:05.644" v="35" actId="1076"/>
        <pc:sldMkLst>
          <pc:docMk/>
          <pc:sldMk cId="0" sldId="273"/>
        </pc:sldMkLst>
        <pc:spChg chg="mod">
          <ac:chgData name="Coble, Deborah A" userId="S::dcoble@blm.gov::edb799e7-acd2-4d1e-a010-893bd14d0664" providerId="AD" clId="Web-{0032967C-DFA6-FCDA-C1AA-DA031C800ECD}" dt="2023-10-20T18:13:05.644" v="35" actId="1076"/>
          <ac:spMkLst>
            <pc:docMk/>
            <pc:sldMk cId="0" sldId="273"/>
            <ac:spMk id="310" creationId="{00000000-0000-0000-0000-000000000000}"/>
          </ac:spMkLst>
        </pc:spChg>
        <pc:picChg chg="mod">
          <ac:chgData name="Coble, Deborah A" userId="S::dcoble@blm.gov::edb799e7-acd2-4d1e-a010-893bd14d0664" providerId="AD" clId="Web-{0032967C-DFA6-FCDA-C1AA-DA031C800ECD}" dt="2023-10-20T18:12:59.518" v="34" actId="1076"/>
          <ac:picMkLst>
            <pc:docMk/>
            <pc:sldMk cId="0" sldId="273"/>
            <ac:picMk id="307" creationId="{00000000-0000-0000-0000-000000000000}"/>
          </ac:picMkLst>
        </pc:picChg>
      </pc:sldChg>
      <pc:sldChg chg="modSp">
        <pc:chgData name="Coble, Deborah A" userId="S::dcoble@blm.gov::edb799e7-acd2-4d1e-a010-893bd14d0664" providerId="AD" clId="Web-{0032967C-DFA6-FCDA-C1AA-DA031C800ECD}" dt="2023-10-20T18:14:38.927" v="78" actId="1076"/>
        <pc:sldMkLst>
          <pc:docMk/>
          <pc:sldMk cId="0" sldId="274"/>
        </pc:sldMkLst>
        <pc:spChg chg="mod">
          <ac:chgData name="Coble, Deborah A" userId="S::dcoble@blm.gov::edb799e7-acd2-4d1e-a010-893bd14d0664" providerId="AD" clId="Web-{0032967C-DFA6-FCDA-C1AA-DA031C800ECD}" dt="2023-10-20T18:14:38.927" v="78" actId="1076"/>
          <ac:spMkLst>
            <pc:docMk/>
            <pc:sldMk cId="0" sldId="274"/>
            <ac:spMk id="324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0032967C-DFA6-FCDA-C1AA-DA031C800ECD}" dt="2023-10-20T18:16:13.835" v="125" actId="20577"/>
        <pc:sldMkLst>
          <pc:docMk/>
          <pc:sldMk cId="0" sldId="275"/>
        </pc:sldMkLst>
        <pc:spChg chg="mod">
          <ac:chgData name="Coble, Deborah A" userId="S::dcoble@blm.gov::edb799e7-acd2-4d1e-a010-893bd14d0664" providerId="AD" clId="Web-{0032967C-DFA6-FCDA-C1AA-DA031C800ECD}" dt="2023-10-20T18:16:13.835" v="125" actId="20577"/>
          <ac:spMkLst>
            <pc:docMk/>
            <pc:sldMk cId="0" sldId="275"/>
            <ac:spMk id="339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0032967C-DFA6-FCDA-C1AA-DA031C800ECD}" dt="2023-10-20T18:17:51.024" v="203" actId="20577"/>
        <pc:sldMkLst>
          <pc:docMk/>
          <pc:sldMk cId="0" sldId="276"/>
        </pc:sldMkLst>
        <pc:spChg chg="mod">
          <ac:chgData name="Coble, Deborah A" userId="S::dcoble@blm.gov::edb799e7-acd2-4d1e-a010-893bd14d0664" providerId="AD" clId="Web-{0032967C-DFA6-FCDA-C1AA-DA031C800ECD}" dt="2023-10-20T18:17:51.024" v="203" actId="20577"/>
          <ac:spMkLst>
            <pc:docMk/>
            <pc:sldMk cId="0" sldId="276"/>
            <ac:spMk id="353" creationId="{00000000-0000-0000-0000-000000000000}"/>
          </ac:spMkLst>
        </pc:spChg>
      </pc:sldChg>
      <pc:sldChg chg="addSp delSp modSp">
        <pc:chgData name="Coble, Deborah A" userId="S::dcoble@blm.gov::edb799e7-acd2-4d1e-a010-893bd14d0664" providerId="AD" clId="Web-{0032967C-DFA6-FCDA-C1AA-DA031C800ECD}" dt="2023-10-20T18:20:30.621" v="251" actId="20577"/>
        <pc:sldMkLst>
          <pc:docMk/>
          <pc:sldMk cId="0" sldId="277"/>
        </pc:sldMkLst>
        <pc:spChg chg="add del mod">
          <ac:chgData name="Coble, Deborah A" userId="S::dcoble@blm.gov::edb799e7-acd2-4d1e-a010-893bd14d0664" providerId="AD" clId="Web-{0032967C-DFA6-FCDA-C1AA-DA031C800ECD}" dt="2023-10-20T18:20:30.621" v="251" actId="20577"/>
          <ac:spMkLst>
            <pc:docMk/>
            <pc:sldMk cId="0" sldId="277"/>
            <ac:spMk id="367" creationId="{00000000-0000-0000-0000-000000000000}"/>
          </ac:spMkLst>
        </pc:spChg>
        <pc:picChg chg="mod">
          <ac:chgData name="Coble, Deborah A" userId="S::dcoble@blm.gov::edb799e7-acd2-4d1e-a010-893bd14d0664" providerId="AD" clId="Web-{0032967C-DFA6-FCDA-C1AA-DA031C800ECD}" dt="2023-10-20T18:18:50.072" v="204" actId="1076"/>
          <ac:picMkLst>
            <pc:docMk/>
            <pc:sldMk cId="0" sldId="277"/>
            <ac:picMk id="366" creationId="{00000000-0000-0000-0000-000000000000}"/>
          </ac:picMkLst>
        </pc:picChg>
      </pc:sldChg>
    </pc:docChg>
  </pc:docChgLst>
  <pc:docChgLst>
    <pc:chgData name="Coble, Deborah A" userId="S::dcoble@blm.gov::edb799e7-acd2-4d1e-a010-893bd14d0664" providerId="AD" clId="Web-{C51F228D-E6BF-E5FA-587A-727391ED8AFA}"/>
    <pc:docChg chg="mod modSld">
      <pc:chgData name="Coble, Deborah A" userId="S::dcoble@blm.gov::edb799e7-acd2-4d1e-a010-893bd14d0664" providerId="AD" clId="Web-{C51F228D-E6BF-E5FA-587A-727391ED8AFA}" dt="2023-09-06T18:37:11.135" v="13" actId="20577"/>
      <pc:docMkLst>
        <pc:docMk/>
      </pc:docMkLst>
      <pc:sldChg chg="modSp">
        <pc:chgData name="Coble, Deborah A" userId="S::dcoble@blm.gov::edb799e7-acd2-4d1e-a010-893bd14d0664" providerId="AD" clId="Web-{C51F228D-E6BF-E5FA-587A-727391ED8AFA}" dt="2023-09-06T18:35:01.680" v="10" actId="1076"/>
        <pc:sldMkLst>
          <pc:docMk/>
          <pc:sldMk cId="0" sldId="259"/>
        </pc:sldMkLst>
        <pc:spChg chg="mod">
          <ac:chgData name="Coble, Deborah A" userId="S::dcoble@blm.gov::edb799e7-acd2-4d1e-a010-893bd14d0664" providerId="AD" clId="Web-{C51F228D-E6BF-E5FA-587A-727391ED8AFA}" dt="2023-09-06T18:35:01.680" v="10" actId="1076"/>
          <ac:spMkLst>
            <pc:docMk/>
            <pc:sldMk cId="0" sldId="259"/>
            <ac:spMk id="104" creationId="{00000000-0000-0000-0000-000000000000}"/>
          </ac:spMkLst>
        </pc:spChg>
      </pc:sldChg>
      <pc:sldChg chg="addCm">
        <pc:chgData name="Coble, Deborah A" userId="S::dcoble@blm.gov::edb799e7-acd2-4d1e-a010-893bd14d0664" providerId="AD" clId="Web-{C51F228D-E6BF-E5FA-587A-727391ED8AFA}" dt="2023-09-06T18:36:09.103" v="12"/>
        <pc:sldMkLst>
          <pc:docMk/>
          <pc:sldMk cId="0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ble, Deborah A" userId="S::dcoble@blm.gov::edb799e7-acd2-4d1e-a010-893bd14d0664" providerId="AD" clId="Web-{C51F228D-E6BF-E5FA-587A-727391ED8AFA}" dt="2023-09-06T18:36:09.103" v="12"/>
              <pc2:cmMkLst xmlns:pc2="http://schemas.microsoft.com/office/powerpoint/2019/9/main/command">
                <pc:docMk/>
                <pc:sldMk cId="0" sldId="262"/>
                <pc2:cmMk id="{330E9466-B226-4E6C-8DFF-A7AFBFDA8954}"/>
              </pc2:cmMkLst>
            </pc226:cmChg>
          </p:ext>
        </pc:extLst>
      </pc:sldChg>
      <pc:sldChg chg="modSp">
        <pc:chgData name="Coble, Deborah A" userId="S::dcoble@blm.gov::edb799e7-acd2-4d1e-a010-893bd14d0664" providerId="AD" clId="Web-{C51F228D-E6BF-E5FA-587A-727391ED8AFA}" dt="2023-09-06T18:37:11.135" v="13" actId="20577"/>
        <pc:sldMkLst>
          <pc:docMk/>
          <pc:sldMk cId="0" sldId="268"/>
        </pc:sldMkLst>
        <pc:spChg chg="mod">
          <ac:chgData name="Coble, Deborah A" userId="S::dcoble@blm.gov::edb799e7-acd2-4d1e-a010-893bd14d0664" providerId="AD" clId="Web-{C51F228D-E6BF-E5FA-587A-727391ED8AFA}" dt="2023-09-06T18:37:11.135" v="13" actId="20577"/>
          <ac:spMkLst>
            <pc:docMk/>
            <pc:sldMk cId="0" sldId="268"/>
            <ac:spMk id="3" creationId="{2AA3CECE-F57B-4EF7-8290-D577078D026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621258784888141E-2"/>
          <c:y val="2.6704812393436084E-2"/>
          <c:w val="0.94743131216073295"/>
          <c:h val="0.9160705896206294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9DB-45C2-9001-8C4F868B552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9DB-45C2-9001-8C4F868B552E}"/>
              </c:ext>
            </c:extLst>
          </c:dPt>
          <c:dLbls>
            <c:dLbl>
              <c:idx val="0"/>
              <c:layout>
                <c:manualLayout>
                  <c:x val="5.7577200617653862E-3"/>
                  <c:y val="0.18491896035672103"/>
                </c:manualLayout>
              </c:layout>
              <c:tx>
                <c:rich>
                  <a:bodyPr/>
                  <a:lstStyle/>
                  <a:p>
                    <a:fld id="{B299D46B-34E7-4A24-9020-913C0BA55244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DB-45C2-9001-8C4F868B552E}"/>
                </c:ext>
              </c:extLst>
            </c:dLbl>
            <c:dLbl>
              <c:idx val="1"/>
              <c:layout>
                <c:manualLayout>
                  <c:x val="5.0138373806268392E-2"/>
                  <c:y val="-0.29239967221269664"/>
                </c:manualLayout>
              </c:layout>
              <c:tx>
                <c:rich>
                  <a:bodyPr/>
                  <a:lstStyle/>
                  <a:p>
                    <a:fld id="{809613F2-9C91-415A-9B9E-DA13947623B9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DB-45C2-9001-8C4F868B5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Sheet1!$C$3:$C$4</c:f>
              <c:strCache>
                <c:ptCount val="2"/>
                <c:pt idx="0">
                  <c:v>Freshwater</c:v>
                </c:pt>
                <c:pt idx="1">
                  <c:v>Salt Water</c:v>
                </c:pt>
              </c:strCache>
            </c:strRef>
          </c:cat>
          <c:val>
            <c:numRef>
              <c:f>Sheet1!$D$3:$D$4</c:f>
              <c:numCache>
                <c:formatCode>0.00%</c:formatCode>
                <c:ptCount val="2"/>
                <c:pt idx="0">
                  <c:v>2.5000000000000001E-2</c:v>
                </c:pt>
                <c:pt idx="1">
                  <c:v>0.97499999999999998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DB-45C2-9001-8C4F868B552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d4a6e6bc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d4a6e6bc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c9ad05073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c9ad05073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dafce979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dafce979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c9ad0507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c9ad05073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Left and right images from Microsoft 365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c9ad0507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c9ad0507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e820e05a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e820e05a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c9ad05073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ac9ad05073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d4a6e6b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d4a6e6b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d4a6e6bc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d4a6e6bc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c9ad0507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c9ad0507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59f99c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59f99c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c9ad0507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ac9ad0507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adafce979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adafce979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3bff951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a3bff951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c9ad0507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c9ad0507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f1de553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f1de553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f1de553f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f1de553f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c9ad05073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c9ad05073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dafce97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dafce97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from Microsoft 365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c9ad05073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c9ad05073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c9ad05073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c9ad05073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1" t="15709" r="17752" b="59554"/>
          <a:stretch/>
        </p:blipFill>
        <p:spPr>
          <a:xfrm>
            <a:off x="0" y="-879"/>
            <a:ext cx="9144003" cy="2060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 descr="Heading bar with Bureau of Land Management triangle logo with mountain, river, and tree.">
            <a:extLst>
              <a:ext uri="{FF2B5EF4-FFF2-40B4-BE49-F238E27FC236}">
                <a16:creationId xmlns:a16="http://schemas.microsoft.com/office/drawing/2014/main" id="{4DB1A183-30A6-D336-63D3-90BBB099131D}"/>
              </a:ext>
            </a:extLst>
          </p:cNvPr>
          <p:cNvGrpSpPr/>
          <p:nvPr/>
        </p:nvGrpSpPr>
        <p:grpSpPr>
          <a:xfrm>
            <a:off x="221105" y="135429"/>
            <a:ext cx="4238303" cy="602392"/>
            <a:chOff x="221105" y="135429"/>
            <a:chExt cx="4238303" cy="602392"/>
          </a:xfrm>
        </p:grpSpPr>
        <p:pic>
          <p:nvPicPr>
            <p:cNvPr id="62" name="Google Shape;62;p13" descr="Bureau of Land Management 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1105" y="135429"/>
              <a:ext cx="685800" cy="6023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1043608" y="199039"/>
              <a:ext cx="34158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U.S. Department of the Interior</a:t>
              </a:r>
              <a:br>
                <a:rPr lang="en" sz="85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85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Bureau of Land Management</a:t>
              </a:r>
              <a:endParaRPr sz="85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3" name="Google Shape;63;p13" descr="Campbell Creek Science Center logo with yellow birch lea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4875" y="101124"/>
            <a:ext cx="685800" cy="67101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88" y="8701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E04D4-321E-4FDD-92E9-2B02C9180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88" y="1033570"/>
            <a:ext cx="8520600" cy="821146"/>
          </a:xfrm>
        </p:spPr>
        <p:txBody>
          <a:bodyPr/>
          <a:lstStyle/>
          <a:p>
            <a:pPr algn="l" rtl="0"/>
            <a:r>
              <a:rPr lang="en-US" sz="4400" b="1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Water Quality?</a:t>
            </a:r>
            <a:endParaRPr lang="en-US">
              <a:effectLst/>
            </a:endParaRPr>
          </a:p>
        </p:txBody>
      </p:sp>
      <p:sp>
        <p:nvSpPr>
          <p:cNvPr id="65" name="Google Shape;6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613" y="18816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3" descr="Fast moving water in a creek. A couple rocks block the waterflow, creating areas of white, turbulent water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2059969"/>
            <a:ext cx="9143994" cy="312160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7939858" y="4891226"/>
            <a:ext cx="1619903" cy="28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B. Wick, BLM.</a:t>
            </a:r>
            <a:endParaRPr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22925" y="4722925"/>
            <a:ext cx="25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Module 2 Introduction</a:t>
            </a:r>
            <a:endParaRPr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86" name="Google Shape;186;p22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87" name="Google Shape;187;p22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22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9" name="Google Shape;189;p22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90" name="Google Shape;190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4412FAF-99EF-4609-A23C-88DBE308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31012"/>
            <a:ext cx="8520600" cy="812275"/>
          </a:xfrm>
        </p:spPr>
        <p:txBody>
          <a:bodyPr/>
          <a:lstStyle/>
          <a:p>
            <a:pPr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 with poor quality is unclean and unhealthy for living things in the watershed, including humans.</a:t>
            </a:r>
            <a:endParaRPr lang="en-US">
              <a:effectLst/>
            </a:endParaRPr>
          </a:p>
        </p:txBody>
      </p:sp>
      <p:pic>
        <p:nvPicPr>
          <p:cNvPr id="4" name="Google Shape;176;p21" descr="Photograph of a still lake with green algae at the shore.">
            <a:extLst>
              <a:ext uri="{FF2B5EF4-FFF2-40B4-BE49-F238E27FC236}">
                <a16:creationId xmlns:a16="http://schemas.microsoft.com/office/drawing/2014/main" id="{603B6765-3456-CB69-A4A7-D8DC4ECCBE3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4297" y="1502101"/>
            <a:ext cx="4312676" cy="311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7;p21">
            <a:extLst>
              <a:ext uri="{FF2B5EF4-FFF2-40B4-BE49-F238E27FC236}">
                <a16:creationId xmlns:a16="http://schemas.microsoft.com/office/drawing/2014/main" id="{71885124-A8C1-635A-9960-C9E2A80543F3}"/>
              </a:ext>
            </a:extLst>
          </p:cNvPr>
          <p:cNvSpPr txBox="1"/>
          <p:nvPr/>
        </p:nvSpPr>
        <p:spPr>
          <a:xfrm>
            <a:off x="4454772" y="4612345"/>
            <a:ext cx="5050906" cy="290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6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A green film covers the surface of the water. </a:t>
            </a:r>
            <a:endParaRPr lang="en-US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Photo by USFWS.</a:t>
            </a:r>
            <a:endParaRPr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descr="A pie chart showing that about 97% of water on Earth is saltwater and about 3% is freshwater&#10;">
            <a:extLst>
              <a:ext uri="{FF2B5EF4-FFF2-40B4-BE49-F238E27FC236}">
                <a16:creationId xmlns:a16="http://schemas.microsoft.com/office/drawing/2014/main" id="{2AD1406E-C0F3-8430-5816-25E483BFA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372031"/>
              </p:ext>
            </p:extLst>
          </p:nvPr>
        </p:nvGraphicFramePr>
        <p:xfrm>
          <a:off x="1612966" y="1531029"/>
          <a:ext cx="5314951" cy="33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9" name="Google Shape;199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00" name="Google Shape;200;p23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01" name="Google Shape;201;p23" descr="Black Topo line graphic" title="Black Topo line graphic"/>
              <p:cNvPicPr preferRelativeResize="0"/>
              <p:nvPr/>
            </p:nvPicPr>
            <p:blipFill rotWithShape="1">
              <a:blip r:embed="rId4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2" name="Google Shape;202;p23" descr="Bureau of Land Management Logo" title="Bureau of Land Management Log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3" name="Google Shape;203;p23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04" name="Google Shape;204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C64539-F260-44D6-86C3-01047D11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50222"/>
            <a:ext cx="8520600" cy="572700"/>
          </a:xfrm>
        </p:spPr>
        <p:txBody>
          <a:bodyPr/>
          <a:lstStyle/>
          <a:p>
            <a:pPr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Most of the water on Earth is salt water. Only about three percent of all the water on Earth is fresh water. </a:t>
            </a:r>
            <a:endParaRPr lang="en-US">
              <a:effectLst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5229000" y="4242440"/>
            <a:ext cx="178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en"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Graphic by CCSC staff.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15" name="Google Shape;215;p24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16" name="Google Shape;216;p24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24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8" name="Google Shape;218;p24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19" name="Google Shape;219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510DAA2-1C2A-4DC9-81A1-16632E1B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71" y="593146"/>
            <a:ext cx="8520600" cy="572700"/>
          </a:xfrm>
        </p:spPr>
        <p:txBody>
          <a:bodyPr/>
          <a:lstStyle/>
          <a:p>
            <a:pPr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Because there is a limited supply of fresh water on Earth, and so many living things depend on it, it is important to keep fresh water healthy. </a:t>
            </a:r>
            <a:endParaRPr lang="en-US">
              <a:effectLst/>
            </a:endParaRPr>
          </a:p>
        </p:txBody>
      </p:sp>
      <p:pic>
        <p:nvPicPr>
          <p:cNvPr id="221" name="Google Shape;221;p24" descr="Grassy green and rock hills surround a lake. The portion of water near the shore is shallow; you can see the bottom of the lake. The other half of the lake is much deeper. This is a sunny with clouds in the background.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862" y="1477525"/>
            <a:ext cx="4946694" cy="32969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 txBox="1"/>
          <p:nvPr/>
        </p:nvSpPr>
        <p:spPr>
          <a:xfrm>
            <a:off x="5651585" y="4735343"/>
            <a:ext cx="1654877" cy="28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Fresh water lake. </a:t>
            </a: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Photo by J. Matlock, BLM.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31" name="Google Shape;231;p25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32" name="Google Shape;232;p25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3" name="Google Shape;233;p25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4" name="Google Shape;234;p25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35" name="Google Shape;235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AA3CECE-F57B-4EF7-8290-D577078D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64462"/>
            <a:ext cx="8520600" cy="572700"/>
          </a:xfrm>
        </p:spPr>
        <p:txBody>
          <a:bodyPr/>
          <a:lstStyle/>
          <a:p>
            <a:pPr rtl="0"/>
            <a:r>
              <a:rPr lang="en-US" sz="2000" b="0" i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Why is </a:t>
            </a:r>
            <a:r>
              <a:rPr lang="en-US" sz="2000" b="0" i="0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water quality </a:t>
            </a:r>
            <a:r>
              <a:rPr lang="en-US" sz="2000" b="0" i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important to you? Write down at least 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five</a:t>
            </a:r>
            <a:r>
              <a:rPr lang="en-US" sz="2000" b="0" i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 ways you use water in your daily life in your science journal or on a piece of paper.</a:t>
            </a:r>
            <a:endParaRPr lang="en-US">
              <a:effectLst/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 descr="Shower head pouring water">
            <a:extLst>
              <a:ext uri="{FF2B5EF4-FFF2-40B4-BE49-F238E27FC236}">
                <a16:creationId xmlns:a16="http://schemas.microsoft.com/office/drawing/2014/main" id="{4C694DC2-4114-D2C8-A3D8-1985F33A4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88" y="2103215"/>
            <a:ext cx="2701269" cy="1793973"/>
          </a:xfrm>
          <a:prstGeom prst="rect">
            <a:avLst/>
          </a:prstGeom>
        </p:spPr>
      </p:pic>
      <p:pic>
        <p:nvPicPr>
          <p:cNvPr id="228" name="Google Shape;228;p25" descr="Three individuals stand on top of a frozen lake during winter. They have cut a hole into the ice and are ice fishing. Snowshoes are laying on top of the ice next to them."/>
          <p:cNvPicPr preferRelativeResize="0"/>
          <p:nvPr/>
        </p:nvPicPr>
        <p:blipFill rotWithShape="1">
          <a:blip r:embed="rId7" cstate="screen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015" y="1707739"/>
            <a:ext cx="3040425" cy="302483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 txBox="1"/>
          <p:nvPr/>
        </p:nvSpPr>
        <p:spPr>
          <a:xfrm>
            <a:off x="3031745" y="4686508"/>
            <a:ext cx="2789447" cy="3713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Three people enjoy ice fishing on a frozen lake.</a:t>
            </a:r>
            <a:br>
              <a:rPr lang="en" sz="800" dirty="0">
                <a:latin typeface="Roboto"/>
                <a:ea typeface="Roboto"/>
                <a:cs typeface="Roboto"/>
              </a:rPr>
            </a:br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Photo by M. Graham, BLM.</a:t>
            </a:r>
            <a:endParaRPr lang="en" sz="8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6" name="Picture 5" descr="Glass of water on white background">
            <a:extLst>
              <a:ext uri="{FF2B5EF4-FFF2-40B4-BE49-F238E27FC236}">
                <a16:creationId xmlns:a16="http://schemas.microsoft.com/office/drawing/2014/main" id="{6D2083FF-1EFF-B159-1310-86E68B96FB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298" y="1904460"/>
            <a:ext cx="2439009" cy="2376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9C5E5E-CC8B-492B-1224-0E910A5A9A93}"/>
              </a:ext>
            </a:extLst>
          </p:cNvPr>
          <p:cNvSpPr txBox="1"/>
          <p:nvPr/>
        </p:nvSpPr>
        <p:spPr>
          <a:xfrm>
            <a:off x="2065316" y="3897188"/>
            <a:ext cx="975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Microsoft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E0EE2-1FC9-9291-383B-3B003B262F75}"/>
              </a:ext>
            </a:extLst>
          </p:cNvPr>
          <p:cNvSpPr txBox="1"/>
          <p:nvPr/>
        </p:nvSpPr>
        <p:spPr>
          <a:xfrm>
            <a:off x="7967983" y="4287392"/>
            <a:ext cx="975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Microsoft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45" name="Google Shape;245;p26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46" name="Google Shape;246;p26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26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8" name="Google Shape;248;p26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49" name="Google Shape;249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63A08F-E409-4DA6-A72F-A1CB84EF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34416"/>
            <a:ext cx="8709458" cy="572700"/>
          </a:xfrm>
        </p:spPr>
        <p:txBody>
          <a:bodyPr/>
          <a:lstStyle/>
          <a:p>
            <a:pPr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Alaska, scientists ask three main questions to determine water quality. </a:t>
            </a:r>
            <a:endParaRPr lang="en-US">
              <a:effectLst/>
            </a:endParaRPr>
          </a:p>
        </p:txBody>
      </p:sp>
      <p:sp>
        <p:nvSpPr>
          <p:cNvPr id="251" name="Google Shape;25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275" y="1238450"/>
            <a:ext cx="6364500" cy="3330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6"/>
          <p:cNvSpPr txBox="1"/>
          <p:nvPr/>
        </p:nvSpPr>
        <p:spPr>
          <a:xfrm>
            <a:off x="2175800" y="2079600"/>
            <a:ext cx="47025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s the water clean?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Is the water cold?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Does the water have lots of oxygen?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59" name="Google Shape;259;p27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60" name="Google Shape;260;p27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27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2" name="Google Shape;262;p27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63" name="Google Shape;263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A11A77-E32F-49FC-9889-E0F6F25F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6" y="623706"/>
            <a:ext cx="8779510" cy="572700"/>
          </a:xfrm>
        </p:spPr>
        <p:txBody>
          <a:bodyPr/>
          <a:lstStyle/>
          <a:p>
            <a:pPr rtl="0"/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Scientists make observations and conduct </a:t>
            </a:r>
            <a:r>
              <a:rPr lang="en-US" sz="18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 quality </a:t>
            </a:r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tests to answer the questions.  </a:t>
            </a:r>
            <a:endParaRPr lang="en-US">
              <a:effectLst/>
            </a:endParaRPr>
          </a:p>
        </p:txBody>
      </p:sp>
      <p:pic>
        <p:nvPicPr>
          <p:cNvPr id="265" name="Google Shape;265;p27" descr="Six individuals stand in the river on a cloudy day. Three students are in the background talking. Two students and an adult are looking at a water quality test kit. There are trees and bushes in the background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6400" y="1149025"/>
            <a:ext cx="5151209" cy="3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7"/>
          <p:cNvSpPr txBox="1"/>
          <p:nvPr/>
        </p:nvSpPr>
        <p:spPr>
          <a:xfrm>
            <a:off x="7124869" y="4677403"/>
            <a:ext cx="2041682" cy="58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Scientists observe water quality tests. </a:t>
            </a:r>
            <a:endParaRPr lang="en-US">
              <a:solidFill>
                <a:schemeClr val="bg1"/>
              </a:solidFill>
            </a:endParaRPr>
          </a:p>
          <a:p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Photo by CCSC staff, BLM.</a:t>
            </a:r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73" name="Google Shape;273;p28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74" name="Google Shape;274;p28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5" name="Google Shape;275;p28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6" name="Google Shape;276;p28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77" name="Google Shape;277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6A55B0-24A1-4C4D-B6A7-78F87AB7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48" y="1822712"/>
            <a:ext cx="2654647" cy="1498075"/>
          </a:xfrm>
        </p:spPr>
        <p:txBody>
          <a:bodyPr/>
          <a:lstStyle/>
          <a:p>
            <a:pPr rtl="0"/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water has little or no pollution, such as trash, fertilizers, oils, metals, and harmful bacteria.</a:t>
            </a:r>
            <a:endParaRPr lang="en-US">
              <a:effectLst/>
            </a:endParaRPr>
          </a:p>
        </p:txBody>
      </p:sp>
      <p:pic>
        <p:nvPicPr>
          <p:cNvPr id="279" name="Google Shape;279;p28" descr="Standing on a sandy shore on a sunny day. There is a body of clear water with trees and snow-covered mountains in the background.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675" y="787899"/>
            <a:ext cx="5585741" cy="372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 txBox="1"/>
          <p:nvPr/>
        </p:nvSpPr>
        <p:spPr>
          <a:xfrm>
            <a:off x="6343049" y="4510817"/>
            <a:ext cx="3172451" cy="523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Pacific salmon depend on clean water to survive. </a:t>
            </a: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B. Wick, BLM.</a:t>
            </a:r>
            <a:endParaRPr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87" name="Google Shape;287;p29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88" name="Google Shape;288;p29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9" name="Google Shape;289;p29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0" name="Google Shape;290;p29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91" name="Google Shape;291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C466A81-2257-4D44-BC9E-F3EB1093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14363"/>
            <a:ext cx="8520600" cy="885401"/>
          </a:xfrm>
        </p:spPr>
        <p:txBody>
          <a:bodyPr/>
          <a:lstStyle/>
          <a:p>
            <a:pPr rtl="0"/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Clear does not always mean clean. Some waterways, like Campbell Creek in Anchorage, have clear water </a:t>
            </a:r>
            <a:r>
              <a:rPr lang="en-US" sz="18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</a:t>
            </a:r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also have pollution. </a:t>
            </a:r>
            <a:endParaRPr lang="en-US">
              <a:effectLst/>
            </a:endParaRPr>
          </a:p>
        </p:txBody>
      </p:sp>
      <p:pic>
        <p:nvPicPr>
          <p:cNvPr id="4" name="Picture 3" descr="A picture containing creek going through a forest">
            <a:extLst>
              <a:ext uri="{FF2B5EF4-FFF2-40B4-BE49-F238E27FC236}">
                <a16:creationId xmlns:a16="http://schemas.microsoft.com/office/drawing/2014/main" id="{88AFE9D6-360F-56FD-B71A-725BE472ED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212" y="1416801"/>
            <a:ext cx="4995242" cy="3331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00CCE0-7B89-6242-3E10-98332BDFF995}"/>
              </a:ext>
            </a:extLst>
          </p:cNvPr>
          <p:cNvSpPr txBox="1"/>
          <p:nvPr/>
        </p:nvSpPr>
        <p:spPr>
          <a:xfrm>
            <a:off x="4923479" y="4786862"/>
            <a:ext cx="330611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oboto"/>
                <a:ea typeface="Roboto"/>
              </a:rPr>
              <a:t>Campbell Creek in Anchorage, Alaska. </a:t>
            </a:r>
            <a:endParaRPr lang="en-US" sz="8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800" dirty="0">
                <a:solidFill>
                  <a:schemeClr val="bg1"/>
                </a:solidFill>
                <a:latin typeface="Roboto"/>
                <a:ea typeface="Roboto"/>
              </a:rPr>
              <a:t>Photo by B. Wick, BLM.</a:t>
            </a:r>
            <a:endParaRPr lang="en-US" sz="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301" name="Google Shape;301;p30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302" name="Google Shape;302;p30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3" name="Google Shape;303;p30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30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305" name="Google Shape;305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6442969-1ED0-47A6-AEA0-AD8F2EDA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74" y="581814"/>
            <a:ext cx="8520600" cy="572700"/>
          </a:xfrm>
        </p:spPr>
        <p:txBody>
          <a:bodyPr/>
          <a:lstStyle/>
          <a:p>
            <a:pPr rtl="0"/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rivers are clean but not clear. The </a:t>
            </a:r>
            <a:r>
              <a:rPr lang="en-US" sz="1800" b="0" i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Klutina</a:t>
            </a:r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River near Copper Center is clean but full of glacial silt, which makes the color murky.</a:t>
            </a:r>
            <a:endParaRPr lang="en-US">
              <a:effectLst/>
            </a:endParaRPr>
          </a:p>
        </p:txBody>
      </p:sp>
      <p:pic>
        <p:nvPicPr>
          <p:cNvPr id="307" name="Google Shape;307;p30" descr="Four students and a scientist stand by Klutina River. The scientist holds up a sample of water from the water that is filled with glacial silt and is not clear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939" y="1247280"/>
            <a:ext cx="7030725" cy="3462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30" descr="Arrow pointing to the silt-filled water."/>
          <p:cNvCxnSpPr>
            <a:cxnSpLocks/>
            <a:stCxn id="309" idx="1"/>
          </p:cNvCxnSpPr>
          <p:nvPr/>
        </p:nvCxnSpPr>
        <p:spPr>
          <a:xfrm flipH="1" flipV="1">
            <a:off x="4176276" y="4315763"/>
            <a:ext cx="472498" cy="224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" name="Google Shape;309;p30"/>
          <p:cNvSpPr txBox="1"/>
          <p:nvPr/>
        </p:nvSpPr>
        <p:spPr>
          <a:xfrm>
            <a:off x="4648774" y="4381313"/>
            <a:ext cx="3534887" cy="318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Water with high levels of glacial silt is not clear.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6153693" y="4719572"/>
            <a:ext cx="2853879" cy="318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6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A group of scientists observe water clarity. </a:t>
            </a: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A.  Friendshuh, BLM.</a:t>
            </a:r>
            <a:endParaRPr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317" name="Google Shape;317;p31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318" name="Google Shape;318;p31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9" name="Google Shape;319;p31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0" name="Google Shape;320;p31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321" name="Google Shape;321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75210B-5A21-454A-BEAC-E27A9960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0" y="1300006"/>
            <a:ext cx="3092956" cy="1758295"/>
          </a:xfrm>
        </p:spPr>
        <p:txBody>
          <a:bodyPr/>
          <a:lstStyle/>
          <a:p>
            <a:r>
              <a:rPr lang="en-US" sz="1800" b="0" i="0" dirty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Cold</a:t>
            </a:r>
            <a:r>
              <a:rPr lang="en-US" sz="1900" b="0" i="0" dirty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water is important for fish and other underwater animals that have bodies adapted to live in low temperatures.</a:t>
            </a:r>
            <a:br>
              <a:rPr lang="en-US" sz="1800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</a:br>
            <a:br>
              <a:rPr lang="en-US" sz="1800" dirty="0">
                <a:latin typeface="Roboto"/>
                <a:ea typeface="Roboto"/>
                <a:cs typeface="Roboto"/>
              </a:rPr>
            </a:br>
            <a:r>
              <a:rPr lang="en-US" sz="1800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Cold water also holds more oxygen than warm water.</a:t>
            </a:r>
            <a:endParaRPr lang="en-US" sz="1800" dirty="0">
              <a:solidFill>
                <a:srgbClr val="FFFFFF"/>
              </a:solidFill>
              <a:effectLst/>
              <a:latin typeface="Roboto"/>
              <a:ea typeface="Roboto"/>
              <a:cs typeface="Roboto"/>
            </a:endParaRPr>
          </a:p>
        </p:txBody>
      </p:sp>
      <p:pic>
        <p:nvPicPr>
          <p:cNvPr id="323" name="Google Shape;323;p31" descr="A partially frozen lake on a cloudy winter day. Trees and bushes without leaves are along the side of the lake.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302" y="746787"/>
            <a:ext cx="5594977" cy="397222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1"/>
          <p:cNvSpPr txBox="1"/>
          <p:nvPr/>
        </p:nvSpPr>
        <p:spPr>
          <a:xfrm>
            <a:off x="7435571" y="4684905"/>
            <a:ext cx="2783759" cy="42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A frozen body of water in Alaska.</a:t>
            </a: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C. McCaa, BLM.</a:t>
            </a:r>
            <a:endParaRPr lang="en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73" name="Google Shape;73;p14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74" name="Google Shape;74;p14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75;p14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" name="Google Shape;76;p14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77" name="Google Shape;77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D17EA0-AFA7-4ED7-B735-308BA197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34986"/>
            <a:ext cx="8520600" cy="1301389"/>
          </a:xfrm>
        </p:spPr>
        <p:txBody>
          <a:bodyPr/>
          <a:lstStyle/>
          <a:p>
            <a:pPr algn="ctr"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2: Water Quality</a:t>
            </a:r>
            <a:endParaRPr lang="en-US">
              <a:effectLst/>
            </a:endParaRPr>
          </a:p>
          <a:p>
            <a:pPr algn="ctr" rtl="0"/>
            <a:b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Questions:</a:t>
            </a:r>
            <a:endParaRPr lang="en-US">
              <a:effectLst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600200"/>
            <a:ext cx="8520600" cy="29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Why is water quality important?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scientists measure water quality? 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can people’s actions impact water quality?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331" name="Google Shape;331;p32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332" name="Google Shape;332;p32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3" name="Google Shape;333;p32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4" name="Google Shape;334;p32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335" name="Google Shape;335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106CD1-5EE1-414B-BA54-736C1522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00" y="1270752"/>
            <a:ext cx="2863800" cy="1737066"/>
          </a:xfrm>
        </p:spPr>
        <p:txBody>
          <a:bodyPr/>
          <a:lstStyle/>
          <a:p>
            <a:pPr rtl="0"/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Healthy creeks, rivers, and lakes have </a:t>
            </a:r>
            <a:r>
              <a:rPr lang="en-US" sz="18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abundant</a:t>
            </a:r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dissolved oxygen, which is the amount of oxygen present in the water.</a:t>
            </a:r>
            <a:endParaRPr lang="en-US">
              <a:effectLst/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174200" y="2792669"/>
            <a:ext cx="2863800" cy="1879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Fish and other underwater animals need dissolved oxygen to survive.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8" name="Google Shape;338;p32" descr="A fast moving creek on a cloudy day. Rocks block certain parts of the creek, creating white water rapids. Low-lying bushes are along creek sides with snow capped mountains in the background.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0" y="771163"/>
            <a:ext cx="5814400" cy="387532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2"/>
          <p:cNvSpPr txBox="1"/>
          <p:nvPr/>
        </p:nvSpPr>
        <p:spPr>
          <a:xfrm>
            <a:off x="6056888" y="4672144"/>
            <a:ext cx="3650055" cy="28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 Clean and healthy streams are vital to Pacific salmon survival.</a:t>
            </a:r>
          </a:p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B. Wick, BLM.</a:t>
            </a:r>
            <a:endParaRPr lang="e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347" name="Google Shape;347;p33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348" name="Google Shape;348;p33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9" name="Google Shape;349;p33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0" name="Google Shape;350;p33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351" name="Google Shape;351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D2284B-D37A-4507-9184-86F66961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6" y="1455327"/>
            <a:ext cx="2783700" cy="1817495"/>
          </a:xfrm>
        </p:spPr>
        <p:txBody>
          <a:bodyPr/>
          <a:lstStyle/>
          <a:p>
            <a:pPr rtl="0"/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Fast moving water, like the river you see in this picture, usually has high amounts of dissolved oxygen.</a:t>
            </a:r>
            <a:endParaRPr lang="en-US">
              <a:effectLst/>
            </a:endParaRPr>
          </a:p>
        </p:txBody>
      </p:sp>
      <p:sp>
        <p:nvSpPr>
          <p:cNvPr id="345" name="Google Shape;345;p33"/>
          <p:cNvSpPr txBox="1">
            <a:spLocks noGrp="1"/>
          </p:cNvSpPr>
          <p:nvPr>
            <p:ph type="body" idx="1"/>
          </p:nvPr>
        </p:nvSpPr>
        <p:spPr>
          <a:xfrm>
            <a:off x="170846" y="2941204"/>
            <a:ext cx="2783700" cy="1297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Water that flows slowly tends to have less dissolved oxygen.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4" name="Google Shape;344;p33" descr="A fast moving creek on a cloudy day. Rocks block certain parts of the creek, creating white water rapids. Low-lying bushes are along creek sides with snow capped mountains in the background.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600" y="724475"/>
            <a:ext cx="5954550" cy="396872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3"/>
          <p:cNvSpPr txBox="1"/>
          <p:nvPr/>
        </p:nvSpPr>
        <p:spPr>
          <a:xfrm>
            <a:off x="3812122" y="4655372"/>
            <a:ext cx="5958509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This fast moving water likely has high amounts of dissolved oxygen – an important element for salmon survival. </a:t>
            </a:r>
            <a:endParaRPr lang="en-US" sz="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Photo by B. Wick, BLM.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360" name="Google Shape;360;p34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361" name="Google Shape;361;p34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2" name="Google Shape;362;p34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3" name="Google Shape;363;p34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364" name="Google Shape;364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986F50-1090-4843-A5F6-B8F852E1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33974"/>
            <a:ext cx="8520600" cy="572700"/>
          </a:xfrm>
        </p:spPr>
        <p:txBody>
          <a:bodyPr/>
          <a:lstStyle/>
          <a:p>
            <a:pPr algn="ctr"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Extension Activity:</a:t>
            </a:r>
            <a:endParaRPr lang="en-US">
              <a:effectLst/>
            </a:endParaRPr>
          </a:p>
        </p:txBody>
      </p:sp>
      <p:sp>
        <p:nvSpPr>
          <p:cNvPr id="358" name="Google Shape;358;p34"/>
          <p:cNvSpPr txBox="1">
            <a:spLocks noGrp="1"/>
          </p:cNvSpPr>
          <p:nvPr>
            <p:ph type="body" idx="1"/>
          </p:nvPr>
        </p:nvSpPr>
        <p:spPr>
          <a:xfrm>
            <a:off x="311700" y="1091203"/>
            <a:ext cx="8520600" cy="34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Ask an elder or someone in your family why healthy water quality is important to them.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6" name="Google Shape;366;p34" descr="A cloudy day overlooking a shallow river. Tall bushes and tree are in the background with hills and mountains further in the background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538" y="1656549"/>
            <a:ext cx="5503784" cy="299580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4"/>
          <p:cNvSpPr txBox="1"/>
          <p:nvPr/>
        </p:nvSpPr>
        <p:spPr>
          <a:xfrm>
            <a:off x="4276273" y="4706801"/>
            <a:ext cx="3168136" cy="28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A body of water pictured below mountains, rolling hills and trees. Photo by BLM.</a:t>
            </a:r>
            <a:endParaRPr lang="en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85" name="Google Shape;85;p15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86" name="Google Shape;86;p15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15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" name="Google Shape;88;p15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89" name="Google Shape;89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373E44-1BA2-4485-A5F9-710FD54C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15463"/>
            <a:ext cx="8520600" cy="572700"/>
          </a:xfrm>
        </p:spPr>
        <p:txBody>
          <a:bodyPr/>
          <a:lstStyle/>
          <a:p>
            <a:pPr algn="ctr"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Materials: </a:t>
            </a:r>
            <a:endParaRPr lang="en-US">
              <a:effectLst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1348027"/>
            <a:ext cx="8520600" cy="3220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science journal or a piece of paper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</a:rPr>
              <a:t>something to write with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of a rock and a tree in front of a flowing river.&#10;&#10;">
            <a:extLst>
              <a:ext uri="{FF2B5EF4-FFF2-40B4-BE49-F238E27FC236}">
                <a16:creationId xmlns:a16="http://schemas.microsoft.com/office/drawing/2014/main" id="{15084AC5-11B3-4CA6-8FF4-62D575DB10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392" y="1098159"/>
            <a:ext cx="5468372" cy="3646859"/>
          </a:xfrm>
          <a:prstGeom prst="rect">
            <a:avLst/>
          </a:prstGeom>
        </p:spPr>
      </p:pic>
      <p:grpSp>
        <p:nvGrpSpPr>
          <p:cNvPr id="96" name="Google Shape;96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97" name="Google Shape;97;p16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98" name="Google Shape;98;p16" descr="Black Topo line graphic" title="Black Topo line graphic"/>
              <p:cNvPicPr preferRelativeResize="0"/>
              <p:nvPr/>
            </p:nvPicPr>
            <p:blipFill rotWithShape="1">
              <a:blip r:embed="rId4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16" descr="Bureau of Land Management Logo" title="Bureau of Land Management Log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" name="Google Shape;100;p16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01" name="Google Shape;101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6657A50-5D18-466A-8C1C-42AB8581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71" y="585210"/>
            <a:ext cx="8520600" cy="622990"/>
          </a:xfrm>
        </p:spPr>
        <p:txBody>
          <a:bodyPr/>
          <a:lstStyle/>
          <a:p>
            <a:pPr rtl="0"/>
            <a:r>
              <a:rPr lang="en-US" sz="2000" b="1" i="0">
                <a:solidFill>
                  <a:srgbClr val="92D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Watersheds</a:t>
            </a:r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are systems that connect water, land, air, and living things. </a:t>
            </a:r>
            <a:endParaRPr lang="en-US">
              <a:effectLst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638818" y="4687235"/>
            <a:ext cx="3818454" cy="26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SzPts val="1100"/>
            </a:pPr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Rocks and trees stand in the forefront of rapidly moving water. </a:t>
            </a:r>
            <a:endParaRPr lang="en-US" sz="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/>
              <a:sym typeface="Roboto"/>
            </a:endParaRPr>
          </a:p>
          <a:p>
            <a:pPr algn="r">
              <a:buSzPts val="1100"/>
            </a:pPr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J. Matlock, BLM.</a:t>
            </a: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11" name="Google Shape;111;p17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12" name="Google Shape;112;p17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" name="Google Shape;113;p17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Google Shape;114;p17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15" name="Google Shape;115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AC3E39-EC90-46CA-918E-536FE33D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5" y="604008"/>
            <a:ext cx="8917833" cy="972577"/>
          </a:xfrm>
        </p:spPr>
        <p:txBody>
          <a:bodyPr/>
          <a:lstStyle/>
          <a:p>
            <a:pPr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Rain or snow that falls in a watershed eventually drains into a waterway. A waterway is a body of water, such as a stream, creek, river, or lake.</a:t>
            </a:r>
            <a:endParaRPr lang="en-US">
              <a:effectLst/>
            </a:endParaRPr>
          </a:p>
        </p:txBody>
      </p:sp>
      <p:pic>
        <p:nvPicPr>
          <p:cNvPr id="4" name="Picture 3" descr="Illustration of a watershed, showing two clouds precipitating overhead and rivers converging from the tops of mountains to a single body of water.">
            <a:extLst>
              <a:ext uri="{FF2B5EF4-FFF2-40B4-BE49-F238E27FC236}">
                <a16:creationId xmlns:a16="http://schemas.microsoft.com/office/drawing/2014/main" id="{B969EEF8-7C0A-4404-A73D-220EC974E8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82" y="1450916"/>
            <a:ext cx="3629036" cy="36925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4D661EC-46B0-4473-992B-1524A08046FD}"/>
              </a:ext>
            </a:extLst>
          </p:cNvPr>
          <p:cNvSpPr txBox="1"/>
          <p:nvPr/>
        </p:nvSpPr>
        <p:spPr>
          <a:xfrm>
            <a:off x="6386518" y="4928056"/>
            <a:ext cx="1413809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Graphic by M. Harris, BLM.</a:t>
            </a:r>
            <a:endParaRPr lang="en-US" sz="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" name="Group 2" descr="The dotted line shows the watershed boundary.">
            <a:extLst>
              <a:ext uri="{FF2B5EF4-FFF2-40B4-BE49-F238E27FC236}">
                <a16:creationId xmlns:a16="http://schemas.microsoft.com/office/drawing/2014/main" id="{6A7DF366-B776-44C8-BAAF-90DB9E26F9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864680" y="2623050"/>
            <a:ext cx="1634096" cy="791974"/>
            <a:chOff x="1864680" y="2623050"/>
            <a:chExt cx="1634096" cy="791974"/>
          </a:xfrm>
        </p:grpSpPr>
        <p:cxnSp>
          <p:nvCxnSpPr>
            <p:cNvPr id="118" name="Google Shape;118;p17" descr="Arrow pointing to where it drains into the waterway."/>
            <p:cNvCxnSpPr>
              <a:cxnSpLocks/>
            </p:cNvCxnSpPr>
            <p:nvPr/>
          </p:nvCxnSpPr>
          <p:spPr>
            <a:xfrm flipH="1" flipV="1">
              <a:off x="2543415" y="3050561"/>
              <a:ext cx="616175" cy="36446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sp>
          <p:nvSpPr>
            <p:cNvPr id="121" name="Google Shape;121;p17"/>
            <p:cNvSpPr txBox="1"/>
            <p:nvPr/>
          </p:nvSpPr>
          <p:spPr>
            <a:xfrm>
              <a:off x="1864680" y="2623050"/>
              <a:ext cx="1634096" cy="49132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The dotted line shows the watershed boundary.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" name="Group 4" descr="The land in the watershed boundary drains into this waterway.">
            <a:extLst>
              <a:ext uri="{FF2B5EF4-FFF2-40B4-BE49-F238E27FC236}">
                <a16:creationId xmlns:a16="http://schemas.microsoft.com/office/drawing/2014/main" id="{BFBB4F57-520E-4166-95EF-FF96F6BCEBC6}"/>
              </a:ext>
            </a:extLst>
          </p:cNvPr>
          <p:cNvGrpSpPr/>
          <p:nvPr/>
        </p:nvGrpSpPr>
        <p:grpSpPr>
          <a:xfrm>
            <a:off x="4516341" y="3169010"/>
            <a:ext cx="2114178" cy="795812"/>
            <a:chOff x="4516341" y="3169010"/>
            <a:chExt cx="2114178" cy="795812"/>
          </a:xfrm>
        </p:grpSpPr>
        <p:cxnSp>
          <p:nvCxnSpPr>
            <p:cNvPr id="120" name="Google Shape;120;p17" descr="Arrow pointing to the boundary of the watershed along the hills and ridges"/>
            <p:cNvCxnSpPr>
              <a:cxnSpLocks/>
              <a:endCxn id="119" idx="1"/>
            </p:cNvCxnSpPr>
            <p:nvPr/>
          </p:nvCxnSpPr>
          <p:spPr>
            <a:xfrm flipV="1">
              <a:off x="4516341" y="3566916"/>
              <a:ext cx="821964" cy="397906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sp>
          <p:nvSpPr>
            <p:cNvPr id="119" name="Google Shape;119;p17" descr="The land in the watershed boundary drains into this waterway."/>
            <p:cNvSpPr txBox="1"/>
            <p:nvPr/>
          </p:nvSpPr>
          <p:spPr>
            <a:xfrm>
              <a:off x="5338305" y="3169010"/>
              <a:ext cx="1292214" cy="79581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The land in the watershed boundary drains into this waterway.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29" name="Google Shape;129;p18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30" name="Google Shape;130;p18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18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Google Shape;132;p18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33" name="Google Shape;133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3EC4656-52F3-4310-A9D8-EA4EF605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93146"/>
            <a:ext cx="8520600" cy="909392"/>
          </a:xfrm>
        </p:spPr>
        <p:txBody>
          <a:bodyPr/>
          <a:lstStyle/>
          <a:p>
            <a:pPr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Remember, water is not created or destroyed in the </a:t>
            </a:r>
            <a:r>
              <a:rPr lang="en-US" sz="2000" b="1" i="0">
                <a:solidFill>
                  <a:srgbClr val="92D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 cycle </a:t>
            </a:r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changed into different forms. </a:t>
            </a:r>
            <a:endParaRPr lang="en-US">
              <a:effectLst/>
            </a:endParaRPr>
          </a:p>
        </p:txBody>
      </p:sp>
      <p:pic>
        <p:nvPicPr>
          <p:cNvPr id="136" name="Google Shape;136;p18" descr="Image of the water cycle from evaporation, condensation, precipitation, runoff or groundwater, and back into evaporation. 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38" y="1430625"/>
            <a:ext cx="6746127" cy="34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7395153" y="4550354"/>
            <a:ext cx="212144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 Graphic by NASA</a:t>
            </a:r>
            <a:endParaRPr sz="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43" name="Google Shape;143;p19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44" name="Google Shape;144;p19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45;p19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6" name="Google Shape;146;p19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47" name="Google Shape;147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FFC2A4-07F3-424F-8B84-CC8CBD92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55" y="1869389"/>
            <a:ext cx="2823354" cy="1759549"/>
          </a:xfrm>
        </p:spPr>
        <p:txBody>
          <a:bodyPr/>
          <a:lstStyle/>
          <a:p>
            <a:pPr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That means the water we drink today is the same water the dinosaurs drank 65 million years ago!</a:t>
            </a:r>
            <a:endParaRPr lang="en-US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35FA3-C43D-8443-E1A0-492BCC268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525" y="1040524"/>
            <a:ext cx="5755335" cy="3440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97F3E0-53A6-1D0E-6ACA-5F5E8598C3C2}"/>
              </a:ext>
            </a:extLst>
          </p:cNvPr>
          <p:cNvSpPr txBox="1"/>
          <p:nvPr/>
        </p:nvSpPr>
        <p:spPr>
          <a:xfrm>
            <a:off x="8018132" y="4481348"/>
            <a:ext cx="937289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oboto"/>
                <a:ea typeface="Roboto"/>
              </a:rPr>
              <a:t>Graphic by NPS</a:t>
            </a:r>
            <a:endParaRPr lang="en-US" sz="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58" name="Google Shape;158;p20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59" name="Google Shape;159;p20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20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20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62" name="Google Shape;162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AD6DFAC-6760-4B99-BA4A-536D213B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71" y="589396"/>
            <a:ext cx="8520600" cy="729148"/>
          </a:xfrm>
        </p:spPr>
        <p:txBody>
          <a:bodyPr/>
          <a:lstStyle/>
          <a:p>
            <a:pPr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</a:t>
            </a:r>
            <a:r>
              <a:rPr lang="en-US" sz="200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waterways</a:t>
            </a:r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have water quality. </a:t>
            </a:r>
            <a:r>
              <a:rPr lang="en-US" sz="2000" b="1">
                <a:solidFill>
                  <a:srgbClr val="92D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 quality</a:t>
            </a:r>
            <a:r>
              <a:rPr lang="en-US" sz="2000" b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the measurement of how clean and healthy the water is. </a:t>
            </a:r>
            <a:endParaRPr lang="en-US">
              <a:effectLst/>
            </a:endParaRPr>
          </a:p>
        </p:txBody>
      </p:sp>
      <p:pic>
        <p:nvPicPr>
          <p:cNvPr id="164" name="Google Shape;164;p20" descr="A cloudy day with partially snow-covered mountains in the background. Trees line the hills along the sides of a body of water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085" y="1360425"/>
            <a:ext cx="5662926" cy="337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4798093" y="4701035"/>
            <a:ext cx="2579462" cy="28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2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Relatively calm water settles in the mountain valley. Photo by J. Matlock, BLM.</a:t>
            </a:r>
            <a:endParaRPr sz="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73" name="Google Shape;173;p21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74" name="Google Shape;174;p21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p21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6" name="Google Shape;176;p21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77" name="Google Shape;177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6FB635D-D7B2-44D9-A26B-8B1081F4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48" y="584149"/>
            <a:ext cx="8520600" cy="874620"/>
          </a:xfrm>
        </p:spPr>
        <p:txBody>
          <a:bodyPr/>
          <a:lstStyle/>
          <a:p>
            <a:pPr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 with high quality is clean and healthy for living things in the watershed, including humans. </a:t>
            </a:r>
            <a:endParaRPr lang="en-US">
              <a:effectLst/>
            </a:endParaRPr>
          </a:p>
        </p:txBody>
      </p:sp>
      <p:pic>
        <p:nvPicPr>
          <p:cNvPr id="170" name="Google Shape;170;p21" descr="Many ducks are swimming in the water, close to shore. They are splashing around. On the shore there are large rocks and a bush.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411524"/>
            <a:ext cx="9144002" cy="3272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/>
        </p:nvSpPr>
        <p:spPr>
          <a:xfrm>
            <a:off x="7254887" y="4656748"/>
            <a:ext cx="3771502" cy="4101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Harlequin ducks get their feathers wet. </a:t>
            </a: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B. Wick, BLM.</a:t>
            </a:r>
            <a:endParaRPr lang="en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1af05-4105-436b-99ed-2ae635da4422">
      <Terms xmlns="http://schemas.microsoft.com/office/infopath/2007/PartnerControls"/>
    </lcf76f155ced4ddcb4097134ff3c332f>
    <TaxCatchAll xmlns="31062a0d-ede8-4112-b4bb-00a9c1bc8e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B122BB1BD9141A959870760A42A63" ma:contentTypeVersion="16" ma:contentTypeDescription="Create a new document." ma:contentTypeScope="" ma:versionID="8dc0b1a4ee8c8a51324867151a3675f9">
  <xsd:schema xmlns:xsd="http://www.w3.org/2001/XMLSchema" xmlns:xs="http://www.w3.org/2001/XMLSchema" xmlns:p="http://schemas.microsoft.com/office/2006/metadata/properties" xmlns:ns2="1741af05-4105-436b-99ed-2ae635da4422" xmlns:ns3="949c1712-297b-4d10-a511-7202a5ff7746" xmlns:ns4="31062a0d-ede8-4112-b4bb-00a9c1bc8e16" targetNamespace="http://schemas.microsoft.com/office/2006/metadata/properties" ma:root="true" ma:fieldsID="21338ca992a4600ed1d4434f80b9729b" ns2:_="" ns3:_="" ns4:_="">
    <xsd:import namespace="1741af05-4105-436b-99ed-2ae635da4422"/>
    <xsd:import namespace="949c1712-297b-4d10-a511-7202a5ff7746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af05-4105-436b-99ed-2ae635da4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c1712-297b-4d10-a511-7202a5ff77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94c9fc7-0ee7-41e1-a065-8c0fe5113e1d}" ma:internalName="TaxCatchAll" ma:showField="CatchAllData" ma:web="949c1712-297b-4d10-a511-7202a5ff7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1A06E-E9BF-479F-9274-845E0E446D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68C3F8-7B18-4347-8693-85AF97206F9A}">
  <ds:schemaRefs>
    <ds:schemaRef ds:uri="31062a0d-ede8-4112-b4bb-00a9c1bc8e16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949c1712-297b-4d10-a511-7202a5ff7746"/>
    <ds:schemaRef ds:uri="1741af05-4105-436b-99ed-2ae635da4422"/>
  </ds:schemaRefs>
</ds:datastoreItem>
</file>

<file path=customXml/itemProps3.xml><?xml version="1.0" encoding="utf-8"?>
<ds:datastoreItem xmlns:ds="http://schemas.openxmlformats.org/officeDocument/2006/customXml" ds:itemID="{D7ADF4D0-279D-4189-9B8D-BB21BB697C6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Microsoft Office PowerPoint</Application>
  <PresentationFormat>On-screen Show (16:9)</PresentationFormat>
  <Paragraphs>96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Roboto</vt:lpstr>
      <vt:lpstr>Calibri</vt:lpstr>
      <vt:lpstr>Arial</vt:lpstr>
      <vt:lpstr>Simple Light</vt:lpstr>
      <vt:lpstr>What Is Water Quality?</vt:lpstr>
      <vt:lpstr>Module 2: Water Quality  Module Questions:</vt:lpstr>
      <vt:lpstr>Materials: </vt:lpstr>
      <vt:lpstr>Watersheds are systems that connect water, land, air, and living things. </vt:lpstr>
      <vt:lpstr>Rain or snow that falls in a watershed eventually drains into a waterway. A waterway is a body of water, such as a stream, creek, river, or lake.</vt:lpstr>
      <vt:lpstr>Remember, water is not created or destroyed in the water cycle but changed into different forms. </vt:lpstr>
      <vt:lpstr>That means the water we drink today is the same water the dinosaurs drank 65 million years ago!</vt:lpstr>
      <vt:lpstr>All waterways have water quality. Water quality is the measurement of how clean and healthy the water is. </vt:lpstr>
      <vt:lpstr>Water with high quality is clean and healthy for living things in the watershed, including humans. </vt:lpstr>
      <vt:lpstr>Water with poor quality is unclean and unhealthy for living things in the watershed, including humans.</vt:lpstr>
      <vt:lpstr>Most of the water on Earth is salt water. Only about three percent of all the water on Earth is fresh water. </vt:lpstr>
      <vt:lpstr>Because there is a limited supply of fresh water on Earth, and so many living things depend on it, it is important to keep fresh water healthy. </vt:lpstr>
      <vt:lpstr>Why is water quality important to you? Write down at least five ways you use water in your daily life in your science journal or on a piece of paper.</vt:lpstr>
      <vt:lpstr>In Alaska, scientists ask three main questions to determine water quality. </vt:lpstr>
      <vt:lpstr>Scientists make observations and conduct water quality tests to answer the questions.  </vt:lpstr>
      <vt:lpstr>Clean water has little or no pollution, such as trash, fertilizers, oils, metals, and harmful bacteria.</vt:lpstr>
      <vt:lpstr>Clear does not always mean clean. Some waterways, like Campbell Creek in Anchorage, have clear water but also have pollution. </vt:lpstr>
      <vt:lpstr>Some rivers are clean but not clear. The Klutina River near Copper Center is clean but full of glacial silt, which makes the color murky.</vt:lpstr>
      <vt:lpstr>Cold water is important for fish and other underwater animals that have bodies adapted to live in low temperatures.  Cold water also holds more oxygen than warm water.</vt:lpstr>
      <vt:lpstr>Healthy creeks, rivers, and lakes have abundant dissolved oxygen, which is the amount of oxygen present in the water.</vt:lpstr>
      <vt:lpstr>Fast moving water, like the river you see in this picture, usually has high amounts of dissolved oxygen.</vt:lpstr>
      <vt:lpstr>Extension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Water Quality</dc:title>
  <cp:lastModifiedBy>Janson, Brian D</cp:lastModifiedBy>
  <cp:revision>61</cp:revision>
  <dcterms:modified xsi:type="dcterms:W3CDTF">2024-03-29T16:26:42Z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0x010100A4FB122BB1BD9141A959870760A42A63</vt:lpwstr>
  </property>
  <property fmtid="{D5CDD505-2E9C-101B-9397-08002B2CF9AE}" pid="3" name="MediaServiceImageTags">
    <vt:lpwstr/>
  </property>
</Properties>
</file>