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7"/>
  </p:notesMasterIdLst>
  <p:sldIdLst>
    <p:sldId id="256" r:id="rId5"/>
    <p:sldId id="257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Roboto" panose="02000000000000000000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E9C0B8-843F-0846-876E-1F7B4CCE4CEB}" v="2" dt="2023-11-22T01:17:47.157"/>
    <p1510:client id="{7892EC08-9981-9B34-E1EF-A1D553FA6A47}" v="1" dt="2023-10-18T21:29:04.816"/>
    <p1510:client id="{AEBE37CA-4B67-45AD-84FC-4A6B2BDE020F}" v="9" dt="2022-12-14T22:10:23.2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3" autoAdjust="0"/>
    <p:restoredTop sz="93792" autoAdjust="0"/>
  </p:normalViewPr>
  <p:slideViewPr>
    <p:cSldViewPr snapToGrid="0">
      <p:cViewPr varScale="1">
        <p:scale>
          <a:sx n="121" d="100"/>
          <a:sy n="121" d="100"/>
        </p:scale>
        <p:origin x="114" y="35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ou, Daniel E" userId="d08e0fa8-7617-4d19-934e-8e462abf1768" providerId="ADAL" clId="{44B9412E-481A-4161-AA67-BFC5C1A400F9}"/>
    <pc:docChg chg="modSld">
      <pc:chgData name="Chou, Daniel E" userId="d08e0fa8-7617-4d19-934e-8e462abf1768" providerId="ADAL" clId="{44B9412E-481A-4161-AA67-BFC5C1A400F9}" dt="2021-08-10T17:54:41.979" v="731" actId="13244"/>
      <pc:docMkLst>
        <pc:docMk/>
      </pc:docMkLst>
      <pc:sldChg chg="addSp delSp modSp modNotes">
        <pc:chgData name="Chou, Daniel E" userId="d08e0fa8-7617-4d19-934e-8e462abf1768" providerId="ADAL" clId="{44B9412E-481A-4161-AA67-BFC5C1A400F9}" dt="2021-08-10T17:54:31.155" v="729" actId="13244"/>
        <pc:sldMkLst>
          <pc:docMk/>
          <pc:sldMk cId="0" sldId="256"/>
        </pc:sldMkLst>
        <pc:spChg chg="add mod">
          <ac:chgData name="Chou, Daniel E" userId="d08e0fa8-7617-4d19-934e-8e462abf1768" providerId="ADAL" clId="{44B9412E-481A-4161-AA67-BFC5C1A400F9}" dt="2021-08-10T17:53:47.663" v="720" actId="13244"/>
          <ac:spMkLst>
            <pc:docMk/>
            <pc:sldMk cId="0" sldId="256"/>
            <ac:spMk id="2" creationId="{7E80299F-0769-4565-A2A3-3353B02EE139}"/>
          </ac:spMkLst>
        </pc:spChg>
        <pc:spChg chg="mod">
          <ac:chgData name="Chou, Daniel E" userId="d08e0fa8-7617-4d19-934e-8e462abf1768" providerId="ADAL" clId="{44B9412E-481A-4161-AA67-BFC5C1A400F9}" dt="2021-08-10T17:53:45.208" v="719" actId="13244"/>
          <ac:spMkLst>
            <pc:docMk/>
            <pc:sldMk cId="0" sldId="256"/>
            <ac:spMk id="55" creationId="{00000000-0000-0000-0000-000000000000}"/>
          </ac:spMkLst>
        </pc:spChg>
        <pc:spChg chg="mod topLvl">
          <ac:chgData name="Chou, Daniel E" userId="d08e0fa8-7617-4d19-934e-8e462abf1768" providerId="ADAL" clId="{44B9412E-481A-4161-AA67-BFC5C1A400F9}" dt="2021-08-10T17:54:04.835" v="725" actId="13244"/>
          <ac:spMkLst>
            <pc:docMk/>
            <pc:sldMk cId="0" sldId="256"/>
            <ac:spMk id="59" creationId="{00000000-0000-0000-0000-000000000000}"/>
          </ac:spMkLst>
        </pc:spChg>
        <pc:spChg chg="del mod topLvl">
          <ac:chgData name="Chou, Daniel E" userId="d08e0fa8-7617-4d19-934e-8e462abf1768" providerId="ADAL" clId="{44B9412E-481A-4161-AA67-BFC5C1A400F9}" dt="2021-08-10T17:50:01.880" v="3" actId="478"/>
          <ac:spMkLst>
            <pc:docMk/>
            <pc:sldMk cId="0" sldId="256"/>
            <ac:spMk id="60" creationId="{00000000-0000-0000-0000-000000000000}"/>
          </ac:spMkLst>
        </pc:spChg>
        <pc:spChg chg="mod topLvl">
          <ac:chgData name="Chou, Daniel E" userId="d08e0fa8-7617-4d19-934e-8e462abf1768" providerId="ADAL" clId="{44B9412E-481A-4161-AA67-BFC5C1A400F9}" dt="2021-08-10T17:53:50.089" v="721" actId="13244"/>
          <ac:spMkLst>
            <pc:docMk/>
            <pc:sldMk cId="0" sldId="256"/>
            <ac:spMk id="61" creationId="{00000000-0000-0000-0000-000000000000}"/>
          </ac:spMkLst>
        </pc:spChg>
        <pc:spChg chg="mod topLvl">
          <ac:chgData name="Chou, Daniel E" userId="d08e0fa8-7617-4d19-934e-8e462abf1768" providerId="ADAL" clId="{44B9412E-481A-4161-AA67-BFC5C1A400F9}" dt="2021-08-10T17:54:00.044" v="723" actId="13244"/>
          <ac:spMkLst>
            <pc:docMk/>
            <pc:sldMk cId="0" sldId="256"/>
            <ac:spMk id="64" creationId="{00000000-0000-0000-0000-000000000000}"/>
          </ac:spMkLst>
        </pc:spChg>
        <pc:spChg chg="mod topLvl">
          <ac:chgData name="Chou, Daniel E" userId="d08e0fa8-7617-4d19-934e-8e462abf1768" providerId="ADAL" clId="{44B9412E-481A-4161-AA67-BFC5C1A400F9}" dt="2021-08-10T17:54:23.980" v="728" actId="13244"/>
          <ac:spMkLst>
            <pc:docMk/>
            <pc:sldMk cId="0" sldId="256"/>
            <ac:spMk id="65" creationId="{00000000-0000-0000-0000-000000000000}"/>
          </ac:spMkLst>
        </pc:spChg>
        <pc:spChg chg="mod">
          <ac:chgData name="Chou, Daniel E" userId="d08e0fa8-7617-4d19-934e-8e462abf1768" providerId="ADAL" clId="{44B9412E-481A-4161-AA67-BFC5C1A400F9}" dt="2021-08-10T17:54:31.155" v="729" actId="13244"/>
          <ac:spMkLst>
            <pc:docMk/>
            <pc:sldMk cId="0" sldId="256"/>
            <ac:spMk id="66" creationId="{00000000-0000-0000-0000-000000000000}"/>
          </ac:spMkLst>
        </pc:spChg>
        <pc:grpChg chg="del">
          <ac:chgData name="Chou, Daniel E" userId="d08e0fa8-7617-4d19-934e-8e462abf1768" providerId="ADAL" clId="{44B9412E-481A-4161-AA67-BFC5C1A400F9}" dt="2021-08-10T17:49:36.733" v="0" actId="165"/>
          <ac:grpSpMkLst>
            <pc:docMk/>
            <pc:sldMk cId="0" sldId="256"/>
            <ac:grpSpMk id="57" creationId="{00000000-0000-0000-0000-000000000000}"/>
          </ac:grpSpMkLst>
        </pc:grpChg>
        <pc:picChg chg="mod">
          <ac:chgData name="Chou, Daniel E" userId="d08e0fa8-7617-4d19-934e-8e462abf1768" providerId="ADAL" clId="{44B9412E-481A-4161-AA67-BFC5C1A400F9}" dt="2021-08-10T17:53:34.558" v="717" actId="962"/>
          <ac:picMkLst>
            <pc:docMk/>
            <pc:sldMk cId="0" sldId="256"/>
            <ac:picMk id="54" creationId="{00000000-0000-0000-0000-000000000000}"/>
          </ac:picMkLst>
        </pc:picChg>
        <pc:picChg chg="mod topLvl">
          <ac:chgData name="Chou, Daniel E" userId="d08e0fa8-7617-4d19-934e-8e462abf1768" providerId="ADAL" clId="{44B9412E-481A-4161-AA67-BFC5C1A400F9}" dt="2021-08-10T17:53:54.723" v="722" actId="13244"/>
          <ac:picMkLst>
            <pc:docMk/>
            <pc:sldMk cId="0" sldId="256"/>
            <ac:picMk id="58" creationId="{00000000-0000-0000-0000-000000000000}"/>
          </ac:picMkLst>
        </pc:picChg>
        <pc:picChg chg="mod topLvl">
          <ac:chgData name="Chou, Daniel E" userId="d08e0fa8-7617-4d19-934e-8e462abf1768" providerId="ADAL" clId="{44B9412E-481A-4161-AA67-BFC5C1A400F9}" dt="2021-08-10T17:54:13.673" v="726" actId="13244"/>
          <ac:picMkLst>
            <pc:docMk/>
            <pc:sldMk cId="0" sldId="256"/>
            <ac:picMk id="62" creationId="{00000000-0000-0000-0000-000000000000}"/>
          </ac:picMkLst>
        </pc:picChg>
        <pc:picChg chg="mod topLvl">
          <ac:chgData name="Chou, Daniel E" userId="d08e0fa8-7617-4d19-934e-8e462abf1768" providerId="ADAL" clId="{44B9412E-481A-4161-AA67-BFC5C1A400F9}" dt="2021-08-10T17:54:16.877" v="727" actId="13244"/>
          <ac:picMkLst>
            <pc:docMk/>
            <pc:sldMk cId="0" sldId="256"/>
            <ac:picMk id="63" creationId="{00000000-0000-0000-0000-000000000000}"/>
          </ac:picMkLst>
        </pc:picChg>
      </pc:sldChg>
      <pc:sldChg chg="addSp modSp modNotes">
        <pc:chgData name="Chou, Daniel E" userId="d08e0fa8-7617-4d19-934e-8e462abf1768" providerId="ADAL" clId="{44B9412E-481A-4161-AA67-BFC5C1A400F9}" dt="2021-08-10T17:54:41.979" v="731" actId="13244"/>
        <pc:sldMkLst>
          <pc:docMk/>
          <pc:sldMk cId="0" sldId="257"/>
        </pc:sldMkLst>
        <pc:spChg chg="add mod">
          <ac:chgData name="Chou, Daniel E" userId="d08e0fa8-7617-4d19-934e-8e462abf1768" providerId="ADAL" clId="{44B9412E-481A-4161-AA67-BFC5C1A400F9}" dt="2021-08-10T17:54:41.979" v="731" actId="13244"/>
          <ac:spMkLst>
            <pc:docMk/>
            <pc:sldMk cId="0" sldId="257"/>
            <ac:spMk id="2" creationId="{21518CF0-4718-4652-9D81-0559CA07B97F}"/>
          </ac:spMkLst>
        </pc:spChg>
        <pc:spChg chg="mod">
          <ac:chgData name="Chou, Daniel E" userId="d08e0fa8-7617-4d19-934e-8e462abf1768" providerId="ADAL" clId="{44B9412E-481A-4161-AA67-BFC5C1A400F9}" dt="2021-08-10T17:50:46.487" v="16" actId="20577"/>
          <ac:spMkLst>
            <pc:docMk/>
            <pc:sldMk cId="0" sldId="257"/>
            <ac:spMk id="71" creationId="{00000000-0000-0000-0000-000000000000}"/>
          </ac:spMkLst>
        </pc:spChg>
        <pc:grpChg chg="mod">
          <ac:chgData name="Chou, Daniel E" userId="d08e0fa8-7617-4d19-934e-8e462abf1768" providerId="ADAL" clId="{44B9412E-481A-4161-AA67-BFC5C1A400F9}" dt="2021-08-10T17:54:37.814" v="730" actId="13244"/>
          <ac:grpSpMkLst>
            <pc:docMk/>
            <pc:sldMk cId="0" sldId="257"/>
            <ac:grpSpMk id="72" creationId="{00000000-0000-0000-0000-000000000000}"/>
          </ac:grpSpMkLst>
        </pc:grpChg>
      </pc:sldChg>
    </pc:docChg>
  </pc:docChgLst>
  <pc:docChgLst>
    <pc:chgData name="Runde, Anne (Annie)" userId="S::arunde@blm.gov::60f02010-108e-4de9-86cc-4c89fe4bec0e" providerId="AD" clId="Web-{5E547B35-0BE0-C501-ACB8-9F27DC5FB9F4}"/>
    <pc:docChg chg="modSld">
      <pc:chgData name="Runde, Anne (Annie)" userId="S::arunde@blm.gov::60f02010-108e-4de9-86cc-4c89fe4bec0e" providerId="AD" clId="Web-{5E547B35-0BE0-C501-ACB8-9F27DC5FB9F4}" dt="2022-11-22T21:41:57.627" v="16" actId="20577"/>
      <pc:docMkLst>
        <pc:docMk/>
      </pc:docMkLst>
      <pc:sldChg chg="modSp">
        <pc:chgData name="Runde, Anne (Annie)" userId="S::arunde@blm.gov::60f02010-108e-4de9-86cc-4c89fe4bec0e" providerId="AD" clId="Web-{5E547B35-0BE0-C501-ACB8-9F27DC5FB9F4}" dt="2022-11-22T21:41:57.627" v="16" actId="20577"/>
        <pc:sldMkLst>
          <pc:docMk/>
          <pc:sldMk cId="0" sldId="256"/>
        </pc:sldMkLst>
        <pc:spChg chg="mod">
          <ac:chgData name="Runde, Anne (Annie)" userId="S::arunde@blm.gov::60f02010-108e-4de9-86cc-4c89fe4bec0e" providerId="AD" clId="Web-{5E547B35-0BE0-C501-ACB8-9F27DC5FB9F4}" dt="2022-11-22T21:41:48.767" v="0" actId="14100"/>
          <ac:spMkLst>
            <pc:docMk/>
            <pc:sldMk cId="0" sldId="256"/>
            <ac:spMk id="55" creationId="{00000000-0000-0000-0000-000000000000}"/>
          </ac:spMkLst>
        </pc:spChg>
        <pc:spChg chg="mod">
          <ac:chgData name="Runde, Anne (Annie)" userId="S::arunde@blm.gov::60f02010-108e-4de9-86cc-4c89fe4bec0e" providerId="AD" clId="Web-{5E547B35-0BE0-C501-ACB8-9F27DC5FB9F4}" dt="2022-11-22T21:41:57.627" v="16" actId="20577"/>
          <ac:spMkLst>
            <pc:docMk/>
            <pc:sldMk cId="0" sldId="256"/>
            <ac:spMk id="66" creationId="{00000000-0000-0000-0000-000000000000}"/>
          </ac:spMkLst>
        </pc:spChg>
      </pc:sldChg>
    </pc:docChg>
  </pc:docChgLst>
  <pc:docChgLst>
    <pc:chgData name="Larmie, Molly R" userId="3aed521a-7077-475e-b537-67da507ad75a" providerId="ADAL" clId="{6BE30D12-0DCC-452C-B97A-C50366580F00}"/>
    <pc:docChg chg="undo custSel modSld">
      <pc:chgData name="Larmie, Molly R" userId="3aed521a-7077-475e-b537-67da507ad75a" providerId="ADAL" clId="{6BE30D12-0DCC-452C-B97A-C50366580F00}" dt="2022-01-12T21:44:54.691" v="63" actId="962"/>
      <pc:docMkLst>
        <pc:docMk/>
      </pc:docMkLst>
      <pc:sldChg chg="modSp mod">
        <pc:chgData name="Larmie, Molly R" userId="3aed521a-7077-475e-b537-67da507ad75a" providerId="ADAL" clId="{6BE30D12-0DCC-452C-B97A-C50366580F00}" dt="2022-01-12T21:44:54.691" v="63" actId="962"/>
        <pc:sldMkLst>
          <pc:docMk/>
          <pc:sldMk cId="0" sldId="256"/>
        </pc:sldMkLst>
        <pc:spChg chg="mod">
          <ac:chgData name="Larmie, Molly R" userId="3aed521a-7077-475e-b537-67da507ad75a" providerId="ADAL" clId="{6BE30D12-0DCC-452C-B97A-C50366580F00}" dt="2022-01-12T21:08:52.129" v="10" actId="1035"/>
          <ac:spMkLst>
            <pc:docMk/>
            <pc:sldMk cId="0" sldId="256"/>
            <ac:spMk id="55" creationId="{00000000-0000-0000-0000-000000000000}"/>
          </ac:spMkLst>
        </pc:spChg>
        <pc:spChg chg="mod ord">
          <ac:chgData name="Larmie, Molly R" userId="3aed521a-7077-475e-b537-67da507ad75a" providerId="ADAL" clId="{6BE30D12-0DCC-452C-B97A-C50366580F00}" dt="2022-01-12T21:11:35.668" v="61"/>
          <ac:spMkLst>
            <pc:docMk/>
            <pc:sldMk cId="0" sldId="256"/>
            <ac:spMk id="56" creationId="{00000000-0000-0000-0000-000000000000}"/>
          </ac:spMkLst>
        </pc:spChg>
        <pc:spChg chg="mod ord">
          <ac:chgData name="Larmie, Molly R" userId="3aed521a-7077-475e-b537-67da507ad75a" providerId="ADAL" clId="{6BE30D12-0DCC-452C-B97A-C50366580F00}" dt="2022-01-12T21:12:04.634" v="62"/>
          <ac:spMkLst>
            <pc:docMk/>
            <pc:sldMk cId="0" sldId="256"/>
            <ac:spMk id="66" creationId="{00000000-0000-0000-0000-000000000000}"/>
          </ac:spMkLst>
        </pc:spChg>
        <pc:picChg chg="mod ord modCrop">
          <ac:chgData name="Larmie, Molly R" userId="3aed521a-7077-475e-b537-67da507ad75a" providerId="ADAL" clId="{6BE30D12-0DCC-452C-B97A-C50366580F00}" dt="2022-01-12T21:11:06.258" v="50" actId="732"/>
          <ac:picMkLst>
            <pc:docMk/>
            <pc:sldMk cId="0" sldId="256"/>
            <ac:picMk id="54" creationId="{00000000-0000-0000-0000-000000000000}"/>
          </ac:picMkLst>
        </pc:picChg>
        <pc:picChg chg="mod">
          <ac:chgData name="Larmie, Molly R" userId="3aed521a-7077-475e-b537-67da507ad75a" providerId="ADAL" clId="{6BE30D12-0DCC-452C-B97A-C50366580F00}" dt="2022-01-12T21:44:54.691" v="63" actId="962"/>
          <ac:picMkLst>
            <pc:docMk/>
            <pc:sldMk cId="0" sldId="256"/>
            <ac:picMk id="58" creationId="{00000000-0000-0000-0000-000000000000}"/>
          </ac:picMkLst>
        </pc:picChg>
      </pc:sldChg>
    </pc:docChg>
  </pc:docChgLst>
  <pc:docChgLst>
    <pc:chgData name="Coble, Deborah A" userId="S::dcoble@blm.gov::edb799e7-acd2-4d1e-a010-893bd14d0664" providerId="AD" clId="Web-{01E9C0B8-843F-0846-876E-1F7B4CCE4CEB}"/>
    <pc:docChg chg="modSld">
      <pc:chgData name="Coble, Deborah A" userId="S::dcoble@blm.gov::edb799e7-acd2-4d1e-a010-893bd14d0664" providerId="AD" clId="Web-{01E9C0B8-843F-0846-876E-1F7B4CCE4CEB}" dt="2023-11-22T01:17:38.344" v="0" actId="20577"/>
      <pc:docMkLst>
        <pc:docMk/>
      </pc:docMkLst>
      <pc:sldChg chg="modSp">
        <pc:chgData name="Coble, Deborah A" userId="S::dcoble@blm.gov::edb799e7-acd2-4d1e-a010-893bd14d0664" providerId="AD" clId="Web-{01E9C0B8-843F-0846-876E-1F7B4CCE4CEB}" dt="2023-11-22T01:17:38.344" v="0" actId="20577"/>
        <pc:sldMkLst>
          <pc:docMk/>
          <pc:sldMk cId="0" sldId="256"/>
        </pc:sldMkLst>
        <pc:spChg chg="mod">
          <ac:chgData name="Coble, Deborah A" userId="S::dcoble@blm.gov::edb799e7-acd2-4d1e-a010-893bd14d0664" providerId="AD" clId="Web-{01E9C0B8-843F-0846-876E-1F7B4CCE4CEB}" dt="2023-11-22T01:17:38.344" v="0" actId="20577"/>
          <ac:spMkLst>
            <pc:docMk/>
            <pc:sldMk cId="0" sldId="256"/>
            <ac:spMk id="59" creationId="{00000000-0000-0000-0000-000000000000}"/>
          </ac:spMkLst>
        </pc:spChg>
      </pc:sldChg>
    </pc:docChg>
  </pc:docChgLst>
  <pc:docChgLst>
    <pc:chgData name="Coble, Deborah A" userId="S::dcoble@blm.gov::edb799e7-acd2-4d1e-a010-893bd14d0664" providerId="AD" clId="Web-{7892EC08-9981-9B34-E1EF-A1D553FA6A47}"/>
    <pc:docChg chg="modSld">
      <pc:chgData name="Coble, Deborah A" userId="S::dcoble@blm.gov::edb799e7-acd2-4d1e-a010-893bd14d0664" providerId="AD" clId="Web-{7892EC08-9981-9B34-E1EF-A1D553FA6A47}" dt="2023-10-18T21:29:04.816" v="0" actId="20577"/>
      <pc:docMkLst>
        <pc:docMk/>
      </pc:docMkLst>
      <pc:sldChg chg="modSp">
        <pc:chgData name="Coble, Deborah A" userId="S::dcoble@blm.gov::edb799e7-acd2-4d1e-a010-893bd14d0664" providerId="AD" clId="Web-{7892EC08-9981-9B34-E1EF-A1D553FA6A47}" dt="2023-10-18T21:29:04.816" v="0" actId="20577"/>
        <pc:sldMkLst>
          <pc:docMk/>
          <pc:sldMk cId="0" sldId="257"/>
        </pc:sldMkLst>
        <pc:spChg chg="mod">
          <ac:chgData name="Coble, Deborah A" userId="S::dcoble@blm.gov::edb799e7-acd2-4d1e-a010-893bd14d0664" providerId="AD" clId="Web-{7892EC08-9981-9B34-E1EF-A1D553FA6A47}" dt="2023-10-18T21:29:04.816" v="0" actId="20577"/>
          <ac:spMkLst>
            <pc:docMk/>
            <pc:sldMk cId="0" sldId="257"/>
            <ac:spMk id="71" creationId="{00000000-0000-0000-0000-000000000000}"/>
          </ac:spMkLst>
        </pc:spChg>
      </pc:sldChg>
    </pc:docChg>
  </pc:docChgLst>
  <pc:docChgLst>
    <pc:chgData name="Runde, Anne (Annie)" userId="60f02010-108e-4de9-86cc-4c89fe4bec0e" providerId="ADAL" clId="{AEBE37CA-4B67-45AD-84FC-4A6B2BDE020F}"/>
    <pc:docChg chg="undo custSel modSld">
      <pc:chgData name="Runde, Anne (Annie)" userId="60f02010-108e-4de9-86cc-4c89fe4bec0e" providerId="ADAL" clId="{AEBE37CA-4B67-45AD-84FC-4A6B2BDE020F}" dt="2022-12-14T22:10:37.138" v="296" actId="207"/>
      <pc:docMkLst>
        <pc:docMk/>
      </pc:docMkLst>
      <pc:sldChg chg="addSp delSp modSp mod">
        <pc:chgData name="Runde, Anne (Annie)" userId="60f02010-108e-4de9-86cc-4c89fe4bec0e" providerId="ADAL" clId="{AEBE37CA-4B67-45AD-84FC-4A6B2BDE020F}" dt="2022-12-14T22:09:59.200" v="295" actId="962"/>
        <pc:sldMkLst>
          <pc:docMk/>
          <pc:sldMk cId="0" sldId="256"/>
        </pc:sldMkLst>
        <pc:spChg chg="ord">
          <ac:chgData name="Runde, Anne (Annie)" userId="60f02010-108e-4de9-86cc-4c89fe4bec0e" providerId="ADAL" clId="{AEBE37CA-4B67-45AD-84FC-4A6B2BDE020F}" dt="2022-12-14T21:36:57.969" v="60" actId="13244"/>
          <ac:spMkLst>
            <pc:docMk/>
            <pc:sldMk cId="0" sldId="256"/>
            <ac:spMk id="2" creationId="{7E80299F-0769-4565-A2A3-3353B02EE139}"/>
          </ac:spMkLst>
        </pc:spChg>
        <pc:spChg chg="add mod ord">
          <ac:chgData name="Runde, Anne (Annie)" userId="60f02010-108e-4de9-86cc-4c89fe4bec0e" providerId="ADAL" clId="{AEBE37CA-4B67-45AD-84FC-4A6B2BDE020F}" dt="2022-12-14T21:36:40.774" v="59" actId="13244"/>
          <ac:spMkLst>
            <pc:docMk/>
            <pc:sldMk cId="0" sldId="256"/>
            <ac:spMk id="3" creationId="{0FDD27BF-EDA9-634E-97E4-A3C922AD002F}"/>
          </ac:spMkLst>
        </pc:spChg>
        <pc:spChg chg="del mod">
          <ac:chgData name="Runde, Anne (Annie)" userId="60f02010-108e-4de9-86cc-4c89fe4bec0e" providerId="ADAL" clId="{AEBE37CA-4B67-45AD-84FC-4A6B2BDE020F}" dt="2022-12-12T19:57:26.475" v="11" actId="478"/>
          <ac:spMkLst>
            <pc:docMk/>
            <pc:sldMk cId="0" sldId="256"/>
            <ac:spMk id="55" creationId="{00000000-0000-0000-0000-000000000000}"/>
          </ac:spMkLst>
        </pc:spChg>
        <pc:spChg chg="mod">
          <ac:chgData name="Runde, Anne (Annie)" userId="60f02010-108e-4de9-86cc-4c89fe4bec0e" providerId="ADAL" clId="{AEBE37CA-4B67-45AD-84FC-4A6B2BDE020F}" dt="2022-12-12T21:12:25.442" v="51" actId="1076"/>
          <ac:spMkLst>
            <pc:docMk/>
            <pc:sldMk cId="0" sldId="256"/>
            <ac:spMk id="56" creationId="{00000000-0000-0000-0000-000000000000}"/>
          </ac:spMkLst>
        </pc:spChg>
        <pc:spChg chg="ord">
          <ac:chgData name="Runde, Anne (Annie)" userId="60f02010-108e-4de9-86cc-4c89fe4bec0e" providerId="ADAL" clId="{AEBE37CA-4B67-45AD-84FC-4A6B2BDE020F}" dt="2022-12-14T21:37:01.073" v="61" actId="13244"/>
          <ac:spMkLst>
            <pc:docMk/>
            <pc:sldMk cId="0" sldId="256"/>
            <ac:spMk id="59" creationId="{00000000-0000-0000-0000-000000000000}"/>
          </ac:spMkLst>
        </pc:spChg>
        <pc:spChg chg="ord">
          <ac:chgData name="Runde, Anne (Annie)" userId="60f02010-108e-4de9-86cc-4c89fe4bec0e" providerId="ADAL" clId="{AEBE37CA-4B67-45AD-84FC-4A6B2BDE020F}" dt="2022-12-14T21:36:21.050" v="56" actId="13244"/>
          <ac:spMkLst>
            <pc:docMk/>
            <pc:sldMk cId="0" sldId="256"/>
            <ac:spMk id="64" creationId="{00000000-0000-0000-0000-000000000000}"/>
          </ac:spMkLst>
        </pc:spChg>
        <pc:spChg chg="ord">
          <ac:chgData name="Runde, Anne (Annie)" userId="60f02010-108e-4de9-86cc-4c89fe4bec0e" providerId="ADAL" clId="{AEBE37CA-4B67-45AD-84FC-4A6B2BDE020F}" dt="2022-12-14T21:36:30.302" v="58" actId="13244"/>
          <ac:spMkLst>
            <pc:docMk/>
            <pc:sldMk cId="0" sldId="256"/>
            <ac:spMk id="65" creationId="{00000000-0000-0000-0000-000000000000}"/>
          </ac:spMkLst>
        </pc:spChg>
        <pc:spChg chg="mod">
          <ac:chgData name="Runde, Anne (Annie)" userId="60f02010-108e-4de9-86cc-4c89fe4bec0e" providerId="ADAL" clId="{AEBE37CA-4B67-45AD-84FC-4A6B2BDE020F}" dt="2022-12-12T21:10:59.073" v="50" actId="20577"/>
          <ac:spMkLst>
            <pc:docMk/>
            <pc:sldMk cId="0" sldId="256"/>
            <ac:spMk id="66" creationId="{00000000-0000-0000-0000-000000000000}"/>
          </ac:spMkLst>
        </pc:spChg>
        <pc:picChg chg="add mod ord modCrop">
          <ac:chgData name="Runde, Anne (Annie)" userId="60f02010-108e-4de9-86cc-4c89fe4bec0e" providerId="ADAL" clId="{AEBE37CA-4B67-45AD-84FC-4A6B2BDE020F}" dt="2022-12-14T22:09:59.200" v="295" actId="962"/>
          <ac:picMkLst>
            <pc:docMk/>
            <pc:sldMk cId="0" sldId="256"/>
            <ac:picMk id="5" creationId="{8BA8DB7D-E2BA-E684-E8DA-7797FEA3DE4A}"/>
          </ac:picMkLst>
        </pc:picChg>
        <pc:picChg chg="del ord">
          <ac:chgData name="Runde, Anne (Annie)" userId="60f02010-108e-4de9-86cc-4c89fe4bec0e" providerId="ADAL" clId="{AEBE37CA-4B67-45AD-84FC-4A6B2BDE020F}" dt="2022-12-12T20:07:27.246" v="15" actId="478"/>
          <ac:picMkLst>
            <pc:docMk/>
            <pc:sldMk cId="0" sldId="256"/>
            <ac:picMk id="54" creationId="{00000000-0000-0000-0000-000000000000}"/>
          </ac:picMkLst>
        </pc:picChg>
      </pc:sldChg>
      <pc:sldChg chg="delSp modSp mod">
        <pc:chgData name="Runde, Anne (Annie)" userId="60f02010-108e-4de9-86cc-4c89fe4bec0e" providerId="ADAL" clId="{AEBE37CA-4B67-45AD-84FC-4A6B2BDE020F}" dt="2022-12-14T22:10:37.138" v="296" actId="207"/>
        <pc:sldMkLst>
          <pc:docMk/>
          <pc:sldMk cId="0" sldId="257"/>
        </pc:sldMkLst>
        <pc:spChg chg="mod">
          <ac:chgData name="Runde, Anne (Annie)" userId="60f02010-108e-4de9-86cc-4c89fe4bec0e" providerId="ADAL" clId="{AEBE37CA-4B67-45AD-84FC-4A6B2BDE020F}" dt="2022-12-14T22:10:37.138" v="296" actId="207"/>
          <ac:spMkLst>
            <pc:docMk/>
            <pc:sldMk cId="0" sldId="257"/>
            <ac:spMk id="71" creationId="{00000000-0000-0000-0000-000000000000}"/>
          </ac:spMkLst>
        </pc:spChg>
        <pc:spChg chg="del">
          <ac:chgData name="Runde, Anne (Annie)" userId="60f02010-108e-4de9-86cc-4c89fe4bec0e" providerId="ADAL" clId="{AEBE37CA-4B67-45AD-84FC-4A6B2BDE020F}" dt="2022-12-12T19:57:29.613" v="12" actId="478"/>
          <ac:spMkLst>
            <pc:docMk/>
            <pc:sldMk cId="0" sldId="257"/>
            <ac:spMk id="7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e3e1934bf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e3e1934bf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mywaterway.epa.gov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01" t="15709" r="17752" b="59554"/>
          <a:stretch/>
        </p:blipFill>
        <p:spPr>
          <a:xfrm>
            <a:off x="0" y="-879"/>
            <a:ext cx="9144003" cy="206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 descr="Bureau of Land Management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1105" y="135429"/>
            <a:ext cx="685800" cy="60239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1043608" y="199039"/>
            <a:ext cx="34158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U.S. Department of the Interior</a:t>
            </a:r>
            <a:br>
              <a:rPr lang="en" sz="85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5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Bureau of Land Management</a:t>
            </a:r>
            <a:endParaRPr sz="85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3" name="Google Shape;63;p13" descr="Campbell Creek Science Center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54875" y="101124"/>
            <a:ext cx="685800" cy="6710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80299F-0769-4565-A2A3-3353B02EE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197" y="939653"/>
            <a:ext cx="8520600" cy="775975"/>
          </a:xfrm>
        </p:spPr>
        <p:txBody>
          <a:bodyPr/>
          <a:lstStyle/>
          <a:p>
            <a:pPr algn="l" rtl="0"/>
            <a:r>
              <a:rPr lang="en-US" sz="4400" b="1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Your Watershed</a:t>
            </a:r>
            <a:endParaRPr lang="en-US" dirty="0">
              <a:effectLst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51520" y="1547500"/>
            <a:ext cx="86898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Discover the watershed you live in</a:t>
            </a:r>
            <a:endParaRPr sz="3200" dirty="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Picture 4" descr="A river with boats in the foreground and a town along the river in the background. ">
            <a:extLst>
              <a:ext uri="{FF2B5EF4-FFF2-40B4-BE49-F238E27FC236}">
                <a16:creationId xmlns:a16="http://schemas.microsoft.com/office/drawing/2014/main" id="{8BA8DB7D-E2BA-E684-E8DA-7797FEA3DE4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005375"/>
            <a:ext cx="9144001" cy="31381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DD27BF-EDA9-634E-97E4-A3C922AD0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829851"/>
            <a:ext cx="9170703" cy="376157"/>
          </a:xfrm>
          <a:prstGeom prst="rect">
            <a:avLst/>
          </a:prstGeom>
          <a:solidFill>
            <a:schemeClr val="tx2">
              <a:lumMod val="25000"/>
              <a:alpha val="6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Google Shape;65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613" y="1881667"/>
            <a:ext cx="8712000" cy="61200"/>
          </a:xfrm>
          <a:prstGeom prst="rect">
            <a:avLst/>
          </a:prstGeom>
          <a:solidFill>
            <a:srgbClr val="ADBC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9288" y="870167"/>
            <a:ext cx="8712000" cy="61200"/>
          </a:xfrm>
          <a:prstGeom prst="rect">
            <a:avLst/>
          </a:prstGeom>
          <a:solidFill>
            <a:srgbClr val="ADBC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7521903" y="4884527"/>
            <a:ext cx="1648800" cy="244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" sz="8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Jacob Welsh/BLM</a:t>
            </a: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51520" y="4775176"/>
            <a:ext cx="184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Module 1 Reflection</a:t>
            </a:r>
            <a:endParaRPr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73" name="Google Shape;73;p14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74" name="Google Shape;74;p14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5" name="Google Shape;75;p14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6" name="Google Shape;76;p14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77" name="Google Shape;77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1518CF0-4718-4652-9D81-0559CA07B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743838"/>
            <a:ext cx="8520600" cy="762844"/>
          </a:xfrm>
        </p:spPr>
        <p:txBody>
          <a:bodyPr/>
          <a:lstStyle/>
          <a:p>
            <a:pPr rtl="0"/>
            <a:r>
              <a:rPr lang="en-US" sz="18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Everyone lives in a watershed! To learn which watershed you live in, follow the link below and enter your full address or zip code. </a:t>
            </a:r>
            <a:endParaRPr lang="en-US" dirty="0">
              <a:effectLst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311700" y="1399450"/>
            <a:ext cx="8520600" cy="35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u="sng" dirty="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https://mywaterway.epa.gov/</a:t>
            </a:r>
            <a:endParaRPr dirty="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This website shows you the smallest watershed you live in. For example, it may show you live in the Little Campbell Creek watershed, which is a part of the larger Campbell Creek watershed.</a:t>
            </a: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For some watersheds, this website will share monitoring data about the rivers, streams, and lakes in the watershed. </a:t>
            </a: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Custom 2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FFFFFF"/>
      </a:hlink>
      <a:folHlink>
        <a:srgbClr val="75F1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FB122BB1BD9141A959870760A42A63" ma:contentTypeVersion="15" ma:contentTypeDescription="Create a new document." ma:contentTypeScope="" ma:versionID="5dbd987adca86d545362121e85630c72">
  <xsd:schema xmlns:xsd="http://www.w3.org/2001/XMLSchema" xmlns:xs="http://www.w3.org/2001/XMLSchema" xmlns:p="http://schemas.microsoft.com/office/2006/metadata/properties" xmlns:ns2="1741af05-4105-436b-99ed-2ae635da4422" xmlns:ns3="949c1712-297b-4d10-a511-7202a5ff7746" xmlns:ns4="31062a0d-ede8-4112-b4bb-00a9c1bc8e16" targetNamespace="http://schemas.microsoft.com/office/2006/metadata/properties" ma:root="true" ma:fieldsID="2484c0615745e4b2ed96d5287a70d4bd" ns2:_="" ns3:_="" ns4:_="">
    <xsd:import namespace="1741af05-4105-436b-99ed-2ae635da4422"/>
    <xsd:import namespace="949c1712-297b-4d10-a511-7202a5ff7746"/>
    <xsd:import namespace="31062a0d-ede8-4112-b4bb-00a9c1bc8e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1af05-4105-436b-99ed-2ae635da44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c5df3ad-b4e5-45d1-88c9-23db5f1fe6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9c1712-297b-4d10-a511-7202a5ff77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62a0d-ede8-4112-b4bb-00a9c1bc8e16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94c9fc7-0ee7-41e1-a065-8c0fe5113e1d}" ma:internalName="TaxCatchAll" ma:showField="CatchAllData" ma:web="949c1712-297b-4d10-a511-7202a5ff77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741af05-4105-436b-99ed-2ae635da4422">
      <Terms xmlns="http://schemas.microsoft.com/office/infopath/2007/PartnerControls"/>
    </lcf76f155ced4ddcb4097134ff3c332f>
    <TaxCatchAll xmlns="31062a0d-ede8-4112-b4bb-00a9c1bc8e1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99DF9D-FB6A-4FCE-B70F-3B10447AE8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41af05-4105-436b-99ed-2ae635da4422"/>
    <ds:schemaRef ds:uri="949c1712-297b-4d10-a511-7202a5ff7746"/>
    <ds:schemaRef ds:uri="31062a0d-ede8-4112-b4bb-00a9c1bc8e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8F92D9-7266-4532-98C3-C33FC9476740}">
  <ds:schemaRefs>
    <ds:schemaRef ds:uri="http://purl.org/dc/dcmitype/"/>
    <ds:schemaRef ds:uri="http://schemas.openxmlformats.org/package/2006/metadata/core-properties"/>
    <ds:schemaRef ds:uri="1741af05-4105-436b-99ed-2ae635da4422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949c1712-297b-4d10-a511-7202a5ff7746"/>
    <ds:schemaRef ds:uri="31062a0d-ede8-4112-b4bb-00a9c1bc8e16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6296C91-8754-426A-AE8A-F0A13A157F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136</Words>
  <Application>Microsoft Office PowerPoint</Application>
  <PresentationFormat>On-screen Show (16:9)</PresentationFormat>
  <Paragraphs>12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Simple Light</vt:lpstr>
      <vt:lpstr>Your Watershed</vt:lpstr>
      <vt:lpstr>Everyone lives in a watershed! To learn which watershed you live in, follow the link below and enter your full address or zip code.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Watershed</dc:title>
  <cp:lastModifiedBy>Runde, Anne (Annie)</cp:lastModifiedBy>
  <cp:revision>6</cp:revision>
  <dcterms:modified xsi:type="dcterms:W3CDTF">2023-11-22T01:17:50Z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0x010100A4FB122BB1BD9141A959870760A42A63</vt:lpwstr>
  </property>
  <property fmtid="{D5CDD505-2E9C-101B-9397-08002B2CF9AE}" pid="3" name="MediaServiceImageTags">
    <vt:lpwstr/>
  </property>
</Properties>
</file>